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65" r:id="rId8"/>
    <p:sldId id="259" r:id="rId9"/>
    <p:sldId id="260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7D94-C999-4419-9B46-51D6662E4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ED084-3AA2-8B33-325B-E6FD2DAF8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AF134-53DB-3CCE-D5A9-23A95116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68532-7222-FF0E-ACB4-2AEC52E2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66BCC-CB00-D7E1-7894-91476E72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2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688F8-7503-A1EF-BDF9-0A747A79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C6210-3E57-E890-11C7-04129DF21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1B4A7-3C3A-CD81-2EE8-F4EBC768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AA13-AB78-CB03-9DD7-E32E8CFE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B74E0-EAFC-1725-D732-1797FB24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9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12DDF-6482-CE81-3C34-BB607B360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C6DEC-F3B7-1373-006B-C281B1352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B694F-0351-60B9-19BE-7EB152E4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F7091-4C23-BF0C-D615-65689F460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7576F-AF93-907B-56D6-9D64A6ED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62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455F-DC4E-F94A-62FC-304D20ED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9E68-A8B6-D50B-E73A-A974AF8AF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DA5F7-C9DC-9FEC-965D-CE24ECB2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7303E-4FA0-23BF-6626-6D151AB7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23E54-6EC2-D105-2527-EADCB9EA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F169-7010-E377-926B-A31DB1C2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5617B-7AB7-80B7-923D-CC9634DA7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5F9AC-992A-4894-9299-5F767E49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CEC6-BA4F-2701-2A3C-B70F9D8E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05070-2F9B-E2B0-5E05-395CF7F3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6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0925-21F9-06FA-71E7-3E90EB20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2F40-94F0-BC37-D2E7-F76AA7E04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E367C-5F27-D947-9DC1-D99D51CE5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A01E5-9F76-207D-AA9F-3ECD3A7F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21625-0F06-0311-0F2F-A3D2EB56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35344-06C0-3F4D-1FDB-EE5457B5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AF1B-4D6C-F969-E976-35FEA8F3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F9B4C-7C1D-7212-946F-A81BCA1F7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092C5-6057-0063-D1C5-1120B8621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39490-F757-F4B1-350C-0436AB99E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F2AA2-0AC0-0FCE-0BA5-A3E22A6E3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8E715-77EC-5DCD-0D77-568A38E2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65328-0F16-07BC-A5EF-4B417CB3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BDD67D-7DE7-0EE0-BB70-943F22E6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5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A660-AEDB-2225-8FE8-5C292D64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D07BE-8477-1905-9617-60754F13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3C53F-0206-B255-5528-918B5101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0D5FC-64B6-0579-AF95-DAA095B6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6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CA6F2-C9CE-D4F7-9BE8-E6A483FB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05754-8AD2-B908-FB76-F82F48A2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DCAFD-C713-680B-1945-090E48A1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2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3291-D055-B88D-AA27-FC174D21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1E13-E180-2A0C-D819-6DEDCB27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AF55D-5A9E-5E5B-A039-E4473AB88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4FAFF-B75F-F792-7FE8-0B3E77D2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E46C3-4D71-50BB-D4F3-1A635935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C7CF6-A836-3B34-2F08-6A4B7680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3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2635-A26F-A842-E90C-CA4D8133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29C47-C676-45B6-BA0B-7A093D7A5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FFB09-0EB1-FA5A-8698-D4D4A1BA6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B5442-9404-D89A-DDDA-A7EEEF16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49C59-5C48-613C-FEB3-2479460D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B2511-EE64-1AEC-C59C-509F29AB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3B206-1C99-545F-986A-492604AB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73DDA-492D-BC47-A00C-6EE121638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51753-D89E-5764-C24E-1505DC9BD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A5414-9F7B-4C5F-8080-771EF2C182D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8E9C6-89D6-F9DE-1B3B-2C9A2C1DE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90FF0-FBC4-4B50-9AAF-0FE99AC39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E224D-CDB0-43B9-A050-9D9B0B0D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AED2-1887-0D0B-8D33-F1C92C0D6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Tom Green in a Nutshell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C6357-7987-7468-2D5F-98FC6560E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EN.645.667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6736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6"/>
    </mc:Choice>
    <mc:Fallback xmlns="">
      <p:transition spd="slow" advTm="81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E889-7361-7B30-2CFA-AD9820C8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 Stuff – Hobbies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1580-6FDC-FACE-05E8-15D2ADB2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Reading, way too much reading</a:t>
            </a:r>
          </a:p>
          <a:p>
            <a:r>
              <a:rPr lang="en-US" dirty="0"/>
              <a:t>Hiking</a:t>
            </a:r>
          </a:p>
          <a:p>
            <a:r>
              <a:rPr lang="en-US" dirty="0"/>
              <a:t>Skiing, Boarding, Snow-shoeing</a:t>
            </a:r>
          </a:p>
          <a:p>
            <a:r>
              <a:rPr lang="en-US" dirty="0"/>
              <a:t>Set builds for local theater</a:t>
            </a:r>
          </a:p>
          <a:p>
            <a:r>
              <a:rPr lang="en-US" dirty="0"/>
              <a:t>Random projects</a:t>
            </a:r>
          </a:p>
          <a:p>
            <a:r>
              <a:rPr lang="en-US" dirty="0"/>
              <a:t>Hanging out w/ the doggo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0D061-9D3E-EEAC-46CA-6F0179464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3679" y="1659348"/>
            <a:ext cx="2111014" cy="15021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C9503-5E59-70B8-40D4-F838B9372A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0473" y="224614"/>
            <a:ext cx="1620525" cy="1217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5B7B166-CB4A-F1CE-CA62-BDE6893EA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073" y="3900238"/>
            <a:ext cx="4078941" cy="2297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C4EBF0-7458-7587-E9E5-11C8D792B8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788" y="224614"/>
            <a:ext cx="2627121" cy="1217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EBBD6D-DD51-039D-A99E-02109A04F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783" y="3779543"/>
            <a:ext cx="2549403" cy="2838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0A7F59-6CD1-FEFC-7599-C2830C1F54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698" y="1690688"/>
            <a:ext cx="2871316" cy="1961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534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71"/>
    </mc:Choice>
    <mc:Fallback xmlns="">
      <p:transition spd="slow" advTm="29971"/>
    </mc:Fallback>
  </mc:AlternateContent>
  <p:extLst>
    <p:ext uri="{3A86A75C-4F4B-4683-9AE1-C65F6400EC91}">
      <p14:laserTraceLst xmlns:p14="http://schemas.microsoft.com/office/powerpoint/2010/main">
        <p14:tracePtLst>
          <p14:tracePt t="2302" x="8402638" y="5243513"/>
          <p14:tracePt t="2314" x="8470900" y="5302250"/>
          <p14:tracePt t="2327" x="8529638" y="5380038"/>
          <p14:tracePt t="2361" x="8716963" y="5549900"/>
          <p14:tracePt t="2363" x="8742363" y="5600700"/>
          <p14:tracePt t="2377" x="8810625" y="5676900"/>
          <p14:tracePt t="2410" x="8929688" y="5795963"/>
          <p14:tracePt t="2428" x="9031288" y="5872163"/>
          <p14:tracePt t="2444" x="9091613" y="5905500"/>
          <p14:tracePt t="2447" x="9124950" y="5922963"/>
          <p14:tracePt t="2461" x="9175750" y="5983288"/>
          <p14:tracePt t="2478" x="9244013" y="6042025"/>
          <p14:tracePt t="2512" x="9413875" y="6194425"/>
          <p14:tracePt t="2544" x="9583738" y="6365875"/>
          <p14:tracePt t="2562" x="9710738" y="6467475"/>
          <p14:tracePt t="2577" x="9804400" y="6551613"/>
          <p14:tracePt t="2594" x="9864725" y="6602413"/>
          <p14:tracePt t="2597" x="9906000" y="6637338"/>
          <p14:tracePt t="2612" x="9948863" y="6680200"/>
          <p14:tracePt t="2627" x="10009188" y="6721475"/>
          <p14:tracePt t="2644" x="10042525" y="6756400"/>
          <p14:tracePt t="2647" x="10059988" y="6764338"/>
          <p14:tracePt t="2661" x="10093325" y="6781800"/>
          <p14:tracePt t="2677" x="10110788" y="6807200"/>
          <p14:tracePt t="2694" x="10144125" y="6807200"/>
          <p14:tracePt t="2697" x="10153650" y="6807200"/>
          <p14:tracePt t="2710" x="10169525" y="6807200"/>
          <p14:tracePt t="2726" x="10204450" y="6807200"/>
          <p14:tracePt t="2743" x="10220325" y="6807200"/>
          <p14:tracePt t="2745" x="10229850" y="6789738"/>
          <p14:tracePt t="2760" x="10245725" y="6781800"/>
          <p14:tracePt t="2776" x="10271125" y="6781800"/>
          <p14:tracePt t="2794" x="10280650" y="6781800"/>
          <p14:tracePt t="2862" x="10288588" y="6781800"/>
          <p14:tracePt t="2878" x="10288588" y="6764338"/>
          <p14:tracePt t="2894" x="10298113" y="6764338"/>
          <p14:tracePt t="2960" x="10298113" y="6756400"/>
          <p14:tracePt t="2977" x="10306050" y="6738938"/>
          <p14:tracePt t="2979" x="10306050" y="6731000"/>
          <p14:tracePt t="2993" x="10313988" y="6713538"/>
          <p14:tracePt t="3009" x="10323513" y="6713538"/>
          <p14:tracePt t="3026" x="10323513" y="6705600"/>
          <p14:tracePt t="3028" x="10331450" y="6696075"/>
          <p14:tracePt t="3093" x="10356850" y="6662738"/>
          <p14:tracePt t="3110" x="10374313" y="6645275"/>
          <p14:tracePt t="3128" x="10399713" y="6619875"/>
          <p14:tracePt t="3161" x="10407650" y="6594475"/>
          <p14:tracePt t="3179" x="10407650" y="6577013"/>
          <p14:tracePt t="3327" x="10407650" y="6569075"/>
          <p14:tracePt t="3378" x="10407650" y="6561138"/>
          <p14:tracePt t="3485" x="10407650" y="6551613"/>
          <p14:tracePt t="3542" x="10399713" y="6551613"/>
          <p14:tracePt t="3576" x="10390188" y="6551613"/>
          <p14:tracePt t="3593" x="10382250" y="6551613"/>
          <p14:tracePt t="3644" x="10374313" y="6551613"/>
          <p14:tracePt t="3677" x="10356850" y="6551613"/>
          <p14:tracePt t="3695" x="10348913" y="6551613"/>
          <p14:tracePt t="3730" x="10339388" y="6551613"/>
          <p14:tracePt t="27709" x="10364788" y="6518275"/>
          <p14:tracePt t="27746" x="10917238" y="6118225"/>
          <p14:tracePt t="27763" x="11241088" y="5889625"/>
          <p14:tracePt t="27765" x="11426825" y="5788025"/>
          <p14:tracePt t="27780" x="11809413" y="5532438"/>
          <p14:tracePt t="28014" x="381000" y="3975100"/>
          <p14:tracePt t="28030" x="469900" y="3835400"/>
          <p14:tracePt t="28046" x="527050" y="3727450"/>
          <p14:tracePt t="28066" x="546100" y="3657600"/>
          <p14:tracePt t="28081" x="546100" y="3619500"/>
          <p14:tracePt t="28116" x="482600" y="3562350"/>
          <p14:tracePt t="28121" x="457200" y="3556000"/>
          <p14:tracePt t="28137" x="381000" y="3524250"/>
          <p14:tracePt t="28164" x="254000" y="3467100"/>
          <p14:tracePt t="28198" x="95250" y="3435350"/>
          <p14:tracePt t="28230" x="25400" y="3409950"/>
          <p14:tracePt t="28442" x="431800" y="3009900"/>
          <p14:tracePt t="28480" x="730250" y="3009900"/>
          <p14:tracePt t="28496" x="1168400" y="3073400"/>
          <p14:tracePt t="28513" x="1600200" y="3124200"/>
          <p14:tracePt t="28529" x="2025650" y="3168650"/>
          <p14:tracePt t="28547" x="2641600" y="3187700"/>
          <p14:tracePt t="28563" x="2952750" y="3187700"/>
          <p14:tracePt t="28596" x="3175000" y="3168650"/>
          <p14:tracePt t="28820" x="2901950" y="3206750"/>
          <p14:tracePt t="28863" x="2647950" y="3238500"/>
          <p14:tracePt t="28895" x="2597150" y="3238500"/>
          <p14:tracePt t="28929" x="2559050" y="3238500"/>
          <p14:tracePt t="28946" x="2533650" y="3238500"/>
          <p14:tracePt t="28964" x="2457450" y="3251200"/>
          <p14:tracePt t="28998" x="2324100" y="3276600"/>
          <p14:tracePt t="29001" x="2286000" y="3289300"/>
          <p14:tracePt t="29042" x="2190750" y="3289300"/>
          <p14:tracePt t="29082" x="2152650" y="3289300"/>
          <p14:tracePt t="29098" x="2114550" y="3289300"/>
          <p14:tracePt t="29114" x="2082800" y="3289300"/>
          <p14:tracePt t="29149" x="2032000" y="3289300"/>
          <p14:tracePt t="29179" x="2012950" y="3289300"/>
          <p14:tracePt t="29213" x="1993900" y="32893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5997-B383-2312-B236-CF9007A7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E07368C-99B6-66C5-1794-56F890AC5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265" y="4050180"/>
            <a:ext cx="1810901" cy="217566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DECD1F-0D7B-C5AB-5418-73E64B74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4986346" cy="35788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D3AF45-5D75-96E7-4E38-22AE3CEF17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078864"/>
            <a:ext cx="3092754" cy="2175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F422B4-5113-DC12-2995-0F57724A6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763" y="347854"/>
            <a:ext cx="4838037" cy="35960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B2E40A-5533-7BA4-9E82-4286DEC209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6477" y="4050180"/>
            <a:ext cx="2322461" cy="2175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444D1A-C9B5-1F5D-52A5-986205C02A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2045" y="4050180"/>
            <a:ext cx="2901755" cy="21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5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98"/>
    </mc:Choice>
    <mc:Fallback xmlns="">
      <p:transition spd="slow" advTm="33098"/>
    </mc:Fallback>
  </mc:AlternateContent>
  <p:extLst>
    <p:ext uri="{3A86A75C-4F4B-4683-9AE1-C65F6400EC91}">
      <p14:laserTraceLst xmlns:p14="http://schemas.microsoft.com/office/powerpoint/2010/main">
        <p14:tracePtLst>
          <p14:tracePt t="1474" x="1962150" y="3302000"/>
          <p14:tracePt t="1481" x="1917700" y="3314700"/>
          <p14:tracePt t="1493" x="1841500" y="3327400"/>
          <p14:tracePt t="1509" x="1778000" y="3352800"/>
          <p14:tracePt t="1524" x="1714500" y="3371850"/>
          <p14:tracePt t="1526" x="1670050" y="3390900"/>
          <p14:tracePt t="1540" x="1587500" y="3435350"/>
          <p14:tracePt t="1555" x="1517650" y="3479800"/>
          <p14:tracePt t="1574" x="1435100" y="3524250"/>
          <p14:tracePt t="1576" x="1397000" y="3549650"/>
          <p14:tracePt t="1590" x="1320800" y="3587750"/>
          <p14:tracePt t="1606" x="1244600" y="3632200"/>
          <p14:tracePt t="1622" x="1187450" y="3663950"/>
          <p14:tracePt t="1641" x="1111250" y="3721100"/>
          <p14:tracePt t="1657" x="1060450" y="3746500"/>
          <p14:tracePt t="1673" x="1016000" y="3765550"/>
          <p14:tracePt t="1689" x="984250" y="3784600"/>
          <p14:tracePt t="1706" x="958850" y="3797300"/>
          <p14:tracePt t="1724" x="946150" y="3803650"/>
          <p14:tracePt t="1725" x="939800" y="3803650"/>
          <p14:tracePt t="1739" x="933450" y="3810000"/>
          <p14:tracePt t="1756" x="920750" y="3822700"/>
          <p14:tracePt t="1773" x="914400" y="3829050"/>
          <p14:tracePt t="1790" x="889000" y="3841750"/>
          <p14:tracePt t="1805" x="857250" y="3867150"/>
          <p14:tracePt t="1823" x="812800" y="3886200"/>
          <p14:tracePt t="1839" x="755650" y="3924300"/>
          <p14:tracePt t="1856" x="723900" y="3937000"/>
          <p14:tracePt t="1874" x="698500" y="3962400"/>
          <p14:tracePt t="1892" x="673100" y="3981450"/>
          <p14:tracePt t="1895" x="666750" y="3994150"/>
          <p14:tracePt t="1905" x="660400" y="4000500"/>
          <p14:tracePt t="1924" x="628650" y="4032250"/>
          <p14:tracePt t="1940" x="609600" y="4051300"/>
          <p14:tracePt t="1956" x="584200" y="4076700"/>
          <p14:tracePt t="1958" x="577850" y="4083050"/>
          <p14:tracePt t="1973" x="565150" y="4102100"/>
          <p14:tracePt t="1989" x="539750" y="4140200"/>
          <p14:tracePt t="2006" x="533400" y="4171950"/>
          <p14:tracePt t="2008" x="527050" y="4184650"/>
          <p14:tracePt t="2023" x="520700" y="4216400"/>
          <p14:tracePt t="2039" x="508000" y="4235450"/>
          <p14:tracePt t="2056" x="495300" y="4260850"/>
          <p14:tracePt t="2073" x="482600" y="4279900"/>
          <p14:tracePt t="2090" x="482600" y="4286250"/>
          <p14:tracePt t="5136" x="476250" y="4286250"/>
          <p14:tracePt t="5149" x="469900" y="4286250"/>
          <p14:tracePt t="5160" x="463550" y="4286250"/>
          <p14:tracePt t="5177" x="463550" y="4267200"/>
          <p14:tracePt t="5188" x="476250" y="4241800"/>
          <p14:tracePt t="5205" x="552450" y="4152900"/>
          <p14:tracePt t="5221" x="666750" y="4057650"/>
          <p14:tracePt t="5237" x="793750" y="3949700"/>
          <p14:tracePt t="5257" x="1009650" y="3803650"/>
          <p14:tracePt t="5261" x="1060450" y="3778250"/>
          <p14:tracePt t="5271" x="1117600" y="3752850"/>
          <p14:tracePt t="5288" x="1200150" y="3727450"/>
          <p14:tracePt t="5305" x="1308100" y="3683000"/>
          <p14:tracePt t="5322" x="1365250" y="3670300"/>
          <p14:tracePt t="5340" x="1435100" y="3651250"/>
          <p14:tracePt t="5355" x="1498600" y="3632200"/>
          <p14:tracePt t="5371" x="1568450" y="3613150"/>
          <p14:tracePt t="5391" x="1670050" y="3600450"/>
          <p14:tracePt t="5396" x="1689100" y="3594100"/>
          <p14:tracePt t="5405" x="1714500" y="3594100"/>
          <p14:tracePt t="5421" x="1758950" y="3587750"/>
          <p14:tracePt t="5439" x="1822450" y="3587750"/>
          <p14:tracePt t="5455" x="1866900" y="3587750"/>
          <p14:tracePt t="5473" x="1924050" y="3587750"/>
          <p14:tracePt t="5490" x="1955800" y="3587750"/>
          <p14:tracePt t="5495" x="1968500" y="3587750"/>
          <p14:tracePt t="5506" x="1993900" y="3587750"/>
          <p14:tracePt t="5522" x="2051050" y="3594100"/>
          <p14:tracePt t="5538" x="2076450" y="3600450"/>
          <p14:tracePt t="5556" x="2101850" y="3613150"/>
          <p14:tracePt t="5560" x="2108200" y="3613150"/>
          <p14:tracePt t="5573" x="2127250" y="3619500"/>
          <p14:tracePt t="5589" x="2146300" y="3619500"/>
          <p14:tracePt t="5605" x="2171700" y="3619500"/>
          <p14:tracePt t="5624" x="2254250" y="3619500"/>
          <p14:tracePt t="5639" x="2330450" y="3619500"/>
          <p14:tracePt t="5643" x="2374900" y="3619500"/>
          <p14:tracePt t="5657" x="2438400" y="3619500"/>
          <p14:tracePt t="5673" x="2514600" y="3638550"/>
          <p14:tracePt t="5689" x="2609850" y="3651250"/>
          <p14:tracePt t="5707" x="2743200" y="3663950"/>
          <p14:tracePt t="5723" x="2863850" y="3663950"/>
          <p14:tracePt t="5739" x="2990850" y="3663950"/>
          <p14:tracePt t="5742" x="3041650" y="3657600"/>
          <p14:tracePt t="5757" x="3168650" y="3644900"/>
          <p14:tracePt t="5773" x="3282950" y="3619500"/>
          <p14:tracePt t="5789" x="3365500" y="3613150"/>
          <p14:tracePt t="5792" x="3416300" y="3613150"/>
          <p14:tracePt t="5807" x="3517900" y="3613150"/>
          <p14:tracePt t="5824" x="3600450" y="3613150"/>
          <p14:tracePt t="5828" x="3632200" y="3613150"/>
          <p14:tracePt t="5837" x="3657600" y="3613150"/>
          <p14:tracePt t="5855" x="3771900" y="3613150"/>
          <p14:tracePt t="5871" x="3829050" y="3613150"/>
          <p14:tracePt t="5887" x="3886200" y="3613150"/>
          <p14:tracePt t="5905" x="3943350" y="3613150"/>
          <p14:tracePt t="5921" x="3981450" y="3613150"/>
          <p14:tracePt t="5937" x="4025900" y="3613150"/>
          <p14:tracePt t="5956" x="4089400" y="3606800"/>
          <p14:tracePt t="5972" x="4133850" y="3606800"/>
          <p14:tracePt t="5990" x="4222750" y="3606800"/>
          <p14:tracePt t="6006" x="4298950" y="3606800"/>
          <p14:tracePt t="6022" x="4356100" y="3606800"/>
          <p14:tracePt t="6038" x="4362450" y="3606800"/>
          <p14:tracePt t="6347" x="4425950" y="3594100"/>
          <p14:tracePt t="6359" x="4565650" y="3581400"/>
          <p14:tracePt t="6374" x="4692650" y="3575050"/>
          <p14:tracePt t="6390" x="4800600" y="3568700"/>
          <p14:tracePt t="6404" x="4927600" y="3568700"/>
          <p14:tracePt t="6422" x="5080000" y="3562350"/>
          <p14:tracePt t="6438" x="5175250" y="3556000"/>
          <p14:tracePt t="6454" x="5257800" y="3556000"/>
          <p14:tracePt t="6458" x="5302250" y="3556000"/>
          <p14:tracePt t="6471" x="5359400" y="3556000"/>
          <p14:tracePt t="6488" x="5435600" y="3556000"/>
          <p14:tracePt t="6503" x="5505450" y="3568700"/>
          <p14:tracePt t="6522" x="5594350" y="3581400"/>
          <p14:tracePt t="6537" x="5632450" y="3581400"/>
          <p14:tracePt t="6554" x="5657850" y="3581400"/>
          <p14:tracePt t="6573" x="5689600" y="3581400"/>
          <p14:tracePt t="6590" x="5708650" y="3581400"/>
          <p14:tracePt t="6608" x="5721350" y="3581400"/>
          <p14:tracePt t="6623" x="5727700" y="3581400"/>
          <p14:tracePt t="6628" x="5734050" y="3581400"/>
          <p14:tracePt t="6658" x="5753100" y="3587750"/>
          <p14:tracePt t="6678" x="5778500" y="3587750"/>
          <p14:tracePt t="6689" x="5791200" y="3587750"/>
          <p14:tracePt t="6704" x="5810250" y="3587750"/>
          <p14:tracePt t="6722" x="5848350" y="3587750"/>
          <p14:tracePt t="6738" x="5880100" y="3587750"/>
          <p14:tracePt t="6753" x="5905500" y="3594100"/>
          <p14:tracePt t="6771" x="5956300" y="3606800"/>
          <p14:tracePt t="6787" x="5994400" y="3606800"/>
          <p14:tracePt t="6805" x="6026150" y="3619500"/>
          <p14:tracePt t="6821" x="6038850" y="3625850"/>
          <p14:tracePt t="6838" x="6045200" y="3632200"/>
          <p14:tracePt t="6841" x="6051550" y="3632200"/>
          <p14:tracePt t="6854" x="6064250" y="3632200"/>
          <p14:tracePt t="6870" x="6064250" y="3638550"/>
          <p14:tracePt t="6886" x="6070600" y="3644900"/>
          <p14:tracePt t="6905" x="6076950" y="3651250"/>
          <p14:tracePt t="6920" x="6083300" y="3651250"/>
          <p14:tracePt t="6960" x="6083300" y="3657600"/>
          <p14:tracePt t="7026" x="6089650" y="3663950"/>
          <p14:tracePt t="7041" x="6089650" y="3670300"/>
          <p14:tracePt t="7097" x="6089650" y="3676650"/>
          <p14:tracePt t="10448" x="6089650" y="3670300"/>
          <p14:tracePt t="14471" x="6134100" y="3676650"/>
          <p14:tracePt t="14476" x="6203950" y="3683000"/>
          <p14:tracePt t="14486" x="6273800" y="3689350"/>
          <p14:tracePt t="14500" x="6407150" y="3708400"/>
          <p14:tracePt t="14516" x="6534150" y="3727450"/>
          <p14:tracePt t="14535" x="6699250" y="3759200"/>
          <p14:tracePt t="14549" x="6781800" y="3784600"/>
          <p14:tracePt t="14567" x="6832600" y="3822700"/>
          <p14:tracePt t="14584" x="6889750" y="3886200"/>
          <p14:tracePt t="14600" x="6921500" y="3943350"/>
          <p14:tracePt t="14619" x="6965950" y="4064000"/>
          <p14:tracePt t="14634" x="6972300" y="4114800"/>
          <p14:tracePt t="14649" x="6978650" y="4159250"/>
          <p14:tracePt t="14668" x="6978650" y="4222750"/>
          <p14:tracePt t="14683" x="6978650" y="4279900"/>
          <p14:tracePt t="14700" x="6978650" y="4324350"/>
          <p14:tracePt t="14717" x="6959600" y="4375150"/>
          <p14:tracePt t="14733" x="6953250" y="4413250"/>
          <p14:tracePt t="14749" x="6953250" y="4432300"/>
          <p14:tracePt t="14768" x="6953250" y="4464050"/>
          <p14:tracePt t="14783" x="6953250" y="4476750"/>
          <p14:tracePt t="14799" x="6953250" y="4502150"/>
          <p14:tracePt t="14817" x="6953250" y="4546600"/>
          <p14:tracePt t="14834" x="6965950" y="4572000"/>
          <p14:tracePt t="14848" x="6972300" y="4610100"/>
          <p14:tracePt t="14867" x="7010400" y="4660900"/>
          <p14:tracePt t="14882" x="7042150" y="4692650"/>
          <p14:tracePt t="14901" x="7092950" y="4737100"/>
          <p14:tracePt t="14918" x="7112000" y="4762500"/>
          <p14:tracePt t="14933" x="7124700" y="4781550"/>
          <p14:tracePt t="14951" x="7162800" y="4813300"/>
          <p14:tracePt t="14966" x="7181850" y="4845050"/>
          <p14:tracePt t="14982" x="7200900" y="4870450"/>
          <p14:tracePt t="15001" x="7239000" y="4921250"/>
          <p14:tracePt t="15018" x="7258050" y="4953000"/>
          <p14:tracePt t="15022" x="7264400" y="4972050"/>
          <p14:tracePt t="15033" x="7283450" y="4978400"/>
          <p14:tracePt t="15050" x="7308850" y="5010150"/>
          <p14:tracePt t="15066" x="7315200" y="5022850"/>
          <p14:tracePt t="15082" x="7327900" y="5035550"/>
          <p14:tracePt t="15101" x="7346950" y="5048250"/>
          <p14:tracePt t="15116" x="7353300" y="5060950"/>
          <p14:tracePt t="15132" x="7366000" y="5073650"/>
          <p14:tracePt t="15150" x="7385050" y="5086350"/>
          <p14:tracePt t="15167" x="7391400" y="5092700"/>
          <p14:tracePt t="15170" x="7397750" y="5099050"/>
          <p14:tracePt t="15185" x="7410450" y="5105400"/>
          <p14:tracePt t="15202" x="7416800" y="5111750"/>
          <p14:tracePt t="15207" x="7423150" y="5111750"/>
          <p14:tracePt t="15219" x="7423150" y="5118100"/>
          <p14:tracePt t="15608" x="7423150" y="5124450"/>
          <p14:tracePt t="15635" x="7423150" y="5130800"/>
          <p14:tracePt t="15644" x="7416800" y="5137150"/>
          <p14:tracePt t="15654" x="7404100" y="5143500"/>
          <p14:tracePt t="15669" x="7372350" y="5156200"/>
          <p14:tracePt t="15683" x="7308850" y="5168900"/>
          <p14:tracePt t="15702" x="7188200" y="5187950"/>
          <p14:tracePt t="15717" x="7099300" y="5219700"/>
          <p14:tracePt t="15734" x="7010400" y="5257800"/>
          <p14:tracePt t="15750" x="6927850" y="5302250"/>
          <p14:tracePt t="15768" x="6775450" y="5384800"/>
          <p14:tracePt t="15784" x="6673850" y="5435600"/>
          <p14:tracePt t="15801" x="6553200" y="5499100"/>
          <p14:tracePt t="15818" x="6477000" y="5543550"/>
          <p14:tracePt t="15822" x="6438900" y="5562600"/>
          <p14:tracePt t="15832" x="6419850" y="5581650"/>
          <p14:tracePt t="15849" x="6375400" y="5607050"/>
          <p14:tracePt t="15866" x="6337300" y="5626100"/>
          <p14:tracePt t="15882" x="6318250" y="5632450"/>
          <p14:tracePt t="15900" x="6286500" y="5645150"/>
          <p14:tracePt t="15916" x="6267450" y="5657850"/>
          <p14:tracePt t="15933" x="6248400" y="5670550"/>
          <p14:tracePt t="15951" x="6223000" y="5683250"/>
          <p14:tracePt t="15966" x="6197600" y="5689600"/>
          <p14:tracePt t="15983" x="6178550" y="5702300"/>
          <p14:tracePt t="16001" x="6153150" y="5721350"/>
          <p14:tracePt t="16016" x="6140450" y="5746750"/>
          <p14:tracePt t="16036" x="6121400" y="5772150"/>
          <p14:tracePt t="16051" x="6108700" y="5791200"/>
          <p14:tracePt t="16066" x="6102350" y="5797550"/>
          <p14:tracePt t="16084" x="6089650" y="5810250"/>
          <p14:tracePt t="16476" x="6089650" y="5816600"/>
          <p14:tracePt t="16491" x="6083300" y="5822950"/>
          <p14:tracePt t="16504" x="6070600" y="5829300"/>
          <p14:tracePt t="16519" x="6064250" y="5835650"/>
          <p14:tracePt t="16524" x="6064250" y="5842000"/>
          <p14:tracePt t="16536" x="6064250" y="5854700"/>
          <p14:tracePt t="16539" x="6064250" y="5861050"/>
          <p14:tracePt t="16549" x="6064250" y="5867400"/>
          <p14:tracePt t="16551" x="6064250" y="5880100"/>
          <p14:tracePt t="16566" x="6051550" y="5899150"/>
          <p14:tracePt t="16582" x="6051550" y="5918200"/>
          <p14:tracePt t="16599" x="6051550" y="5924550"/>
          <p14:tracePt t="16602" x="6045200" y="5930900"/>
          <p14:tracePt t="16616" x="6038850" y="5937250"/>
          <p14:tracePt t="16631" x="6032500" y="5943600"/>
          <p14:tracePt t="16648" x="6026150" y="5949950"/>
          <p14:tracePt t="16665" x="6007100" y="5981700"/>
          <p14:tracePt t="16682" x="6007100" y="6000750"/>
          <p14:tracePt t="16698" x="6000750" y="6026150"/>
          <p14:tracePt t="16715" x="5994400" y="6032500"/>
          <p14:tracePt t="16731" x="5988050" y="6038850"/>
          <p14:tracePt t="16749" x="5988050" y="6057900"/>
          <p14:tracePt t="16765" x="5981700" y="6064250"/>
          <p14:tracePt t="16782" x="5981700" y="6070600"/>
          <p14:tracePt t="16797" x="5975350" y="6076950"/>
          <p14:tracePt t="16813" x="5969000" y="6089650"/>
          <p14:tracePt t="16831" x="5969000" y="6102350"/>
          <p14:tracePt t="16848" x="5962650" y="6115050"/>
          <p14:tracePt t="16864" x="5962650" y="6121400"/>
          <p14:tracePt t="16882" x="5962650" y="6134100"/>
          <p14:tracePt t="16885" x="5962650" y="6140450"/>
          <p14:tracePt t="16899" x="5962650" y="6146800"/>
          <p14:tracePt t="16915" x="5962650" y="6153150"/>
          <p14:tracePt t="16932" x="5962650" y="6159500"/>
          <p14:tracePt t="16949" x="5962650" y="6172200"/>
          <p14:tracePt t="16965" x="5962650" y="6178550"/>
          <p14:tracePt t="16982" x="5962650" y="6191250"/>
          <p14:tracePt t="16998" x="5962650" y="6197600"/>
          <p14:tracePt t="17014" x="5962650" y="6210300"/>
          <p14:tracePt t="17036" x="5969000" y="6210300"/>
          <p14:tracePt t="17041" x="5969000" y="6216650"/>
          <p14:tracePt t="17048" x="5975350" y="6216650"/>
          <p14:tracePt t="17065" x="5981700" y="6223000"/>
          <p14:tracePt t="17084" x="5988050" y="6229350"/>
          <p14:tracePt t="17099" x="5994400" y="6235700"/>
          <p14:tracePt t="17115" x="6007100" y="6242050"/>
          <p14:tracePt t="17131" x="6019800" y="6254750"/>
          <p14:tracePt t="17148" x="6026150" y="6261100"/>
          <p14:tracePt t="17164" x="6032500" y="6261100"/>
          <p14:tracePt t="17183" x="6051550" y="6261100"/>
          <p14:tracePt t="17199" x="6057900" y="6261100"/>
          <p14:tracePt t="17217" x="6070600" y="6261100"/>
          <p14:tracePt t="17233" x="6089650" y="6261100"/>
          <p14:tracePt t="17248" x="6102350" y="6261100"/>
          <p14:tracePt t="17264" x="6121400" y="6261100"/>
          <p14:tracePt t="17283" x="6134100" y="6267450"/>
          <p14:tracePt t="17299" x="6140450" y="6267450"/>
          <p14:tracePt t="17314" x="6159500" y="6267450"/>
          <p14:tracePt t="17332" x="6178550" y="6280150"/>
          <p14:tracePt t="17349" x="6184900" y="6286500"/>
          <p14:tracePt t="17367" x="6203950" y="6299200"/>
          <p14:tracePt t="17383" x="6216650" y="6305550"/>
          <p14:tracePt t="17398" x="6223000" y="6311900"/>
          <p14:tracePt t="17416" x="6235700" y="6330950"/>
          <p14:tracePt t="17431" x="6242050" y="6337300"/>
          <p14:tracePt t="17450" x="6254750" y="6343650"/>
          <p14:tracePt t="17466" x="6267450" y="6350000"/>
          <p14:tracePt t="17482" x="6280150" y="6356350"/>
          <p14:tracePt t="17486" x="6286500" y="6356350"/>
          <p14:tracePt t="17498" x="6286500" y="6362700"/>
          <p14:tracePt t="17516" x="6299200" y="6362700"/>
          <p14:tracePt t="17532" x="6318250" y="6362700"/>
          <p14:tracePt t="17550" x="6324600" y="6362700"/>
          <p14:tracePt t="17566" x="6330950" y="6369050"/>
          <p14:tracePt t="17582" x="6343650" y="6369050"/>
          <p14:tracePt t="17599" x="6362700" y="6375400"/>
          <p14:tracePt t="17614" x="6381750" y="6375400"/>
          <p14:tracePt t="17632" x="6400800" y="6375400"/>
          <p14:tracePt t="17635" x="6413500" y="6375400"/>
          <p14:tracePt t="17648" x="6419850" y="6375400"/>
          <p14:tracePt t="17664" x="6445250" y="6375400"/>
          <p14:tracePt t="17680" x="6451600" y="6375400"/>
          <p14:tracePt t="17700" x="6464300" y="6375400"/>
          <p14:tracePt t="17715" x="6470650" y="6375400"/>
          <p14:tracePt t="17734" x="6477000" y="6375400"/>
          <p14:tracePt t="17757" x="6483350" y="6375400"/>
          <p14:tracePt t="17765" x="6489700" y="6375400"/>
          <p14:tracePt t="17781" x="6496050" y="6375400"/>
          <p14:tracePt t="17799" x="6502400" y="6375400"/>
          <p14:tracePt t="17815" x="6515100" y="6375400"/>
          <p14:tracePt t="17831" x="6521450" y="63754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C8BA-08B4-F925-F21F-E3A64A1F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5F0D-BA6D-6A74-BAFD-D2725FD70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early years - Grew up in small town – Walden NY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E1EA556-846E-FC0C-9C3B-A3E209F9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1126" y="2320541"/>
            <a:ext cx="3564948" cy="385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AE14A-3428-E36D-2112-F5B321057B6C}"/>
              </a:ext>
            </a:extLst>
          </p:cNvPr>
          <p:cNvSpPr txBox="1"/>
          <p:nvPr/>
        </p:nvSpPr>
        <p:spPr>
          <a:xfrm>
            <a:off x="1591003" y="4322618"/>
            <a:ext cx="30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Josephine Louise Public Library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12C96C-FACB-E0DB-9546-7D2DAC4DB067}"/>
              </a:ext>
            </a:extLst>
          </p:cNvPr>
          <p:cNvCxnSpPr>
            <a:stCxn id="10" idx="2"/>
          </p:cNvCxnSpPr>
          <p:nvPr/>
        </p:nvCxnSpPr>
        <p:spPr>
          <a:xfrm>
            <a:off x="3134663" y="4691950"/>
            <a:ext cx="2462573" cy="78521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6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44"/>
    </mc:Choice>
    <mc:Fallback xmlns="">
      <p:transition spd="slow" advTm="334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C8BA-08B4-F925-F21F-E3A64A1F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5F0D-BA6D-6A74-BAFD-D2725FD70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early years - Grew up in small town – Walden NY</a:t>
            </a:r>
          </a:p>
          <a:p>
            <a:r>
              <a:rPr lang="en-US" dirty="0"/>
              <a:t>Entered Navy after high school - 20 years </a:t>
            </a:r>
          </a:p>
          <a:p>
            <a:pPr lvl="1"/>
            <a:r>
              <a:rPr lang="en-US" dirty="0"/>
              <a:t>~ 14 years as a mechanical operator on nuclear propulsion plants</a:t>
            </a:r>
          </a:p>
          <a:p>
            <a:pPr lvl="1"/>
            <a:r>
              <a:rPr lang="en-US" dirty="0"/>
              <a:t>Switched to electronics – mainly communications gear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B93C0-1701-FC2D-C517-8CEEAB18D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149" y="247955"/>
            <a:ext cx="2020782" cy="25472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31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35"/>
    </mc:Choice>
    <mc:Fallback xmlns="">
      <p:transition spd="slow" advTm="1623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C8BA-08B4-F925-F21F-E3A64A1F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5F0D-BA6D-6A74-BAFD-D2725FD70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early years - Grew up in small town – Walden NY</a:t>
            </a:r>
          </a:p>
          <a:p>
            <a:r>
              <a:rPr lang="en-US" dirty="0"/>
              <a:t>Entered Navy after high school - 20 years </a:t>
            </a:r>
          </a:p>
          <a:p>
            <a:pPr lvl="1"/>
            <a:r>
              <a:rPr lang="en-US" dirty="0"/>
              <a:t>~ 14 years as a mechanical operator on nuclear propulsion plants</a:t>
            </a:r>
          </a:p>
          <a:p>
            <a:pPr lvl="1"/>
            <a:r>
              <a:rPr lang="en-US" dirty="0"/>
              <a:t>Switched to electronics – mainly communications gear</a:t>
            </a:r>
          </a:p>
          <a:p>
            <a:r>
              <a:rPr lang="en-US" dirty="0"/>
              <a:t>Education – BS Mechanical Eng from UC Davis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B93C0-1701-FC2D-C517-8CEEAB18D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149" y="247955"/>
            <a:ext cx="2020782" cy="25472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EAA95-812E-3037-0247-530612E271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7094" y="2945314"/>
            <a:ext cx="1926772" cy="1609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97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8"/>
    </mc:Choice>
    <mc:Fallback xmlns="">
      <p:transition spd="slow" advTm="18548"/>
    </mc:Fallback>
  </mc:AlternateContent>
  <p:extLst>
    <p:ext uri="{3A86A75C-4F4B-4683-9AE1-C65F6400EC91}">
      <p14:laserTraceLst xmlns:p14="http://schemas.microsoft.com/office/powerpoint/2010/main">
        <p14:tracePtLst>
          <p14:tracePt t="11458" x="5726113" y="5634038"/>
          <p14:tracePt t="12094" x="5819775" y="5626100"/>
          <p14:tracePt t="12101" x="5964238" y="5591175"/>
          <p14:tracePt t="12112" x="6227763" y="5524500"/>
          <p14:tracePt t="12129" x="6508750" y="5464175"/>
          <p14:tracePt t="12133" x="6653213" y="5421313"/>
          <p14:tracePt t="12144" x="6788150" y="5362575"/>
          <p14:tracePt t="12148" x="6958013" y="5302250"/>
          <p14:tracePt t="12162" x="7246938" y="5157788"/>
          <p14:tracePt t="12177" x="7612063" y="4987925"/>
          <p14:tracePt t="12194" x="7910513" y="4852988"/>
          <p14:tracePt t="12198" x="8054975" y="4802188"/>
          <p14:tracePt t="12212" x="8369300" y="4683125"/>
          <p14:tracePt t="12227" x="8615363" y="4589463"/>
          <p14:tracePt t="12231" x="8734425" y="4554538"/>
          <p14:tracePt t="12244" x="8853488" y="4521200"/>
          <p14:tracePt t="12247" x="8955088" y="4486275"/>
          <p14:tracePt t="12262" x="9117013" y="4452938"/>
          <p14:tracePt t="12277" x="9286875" y="4427538"/>
          <p14:tracePt t="12295" x="9507538" y="4376738"/>
          <p14:tracePt t="12312" x="9634538" y="4359275"/>
          <p14:tracePt t="12327" x="9736138" y="4341813"/>
          <p14:tracePt t="12331" x="9779000" y="4325938"/>
          <p14:tracePt t="12345" x="9847263" y="4316413"/>
          <p14:tracePt t="12361" x="9898063" y="4316413"/>
          <p14:tracePt t="12377" x="9948863" y="4316413"/>
          <p14:tracePt t="12381" x="9956800" y="4316413"/>
          <p14:tracePt t="12395" x="9991725" y="4316413"/>
          <p14:tracePt t="12412" x="10042525" y="4316413"/>
          <p14:tracePt t="12428" x="10126663" y="4265613"/>
          <p14:tracePt t="12431" x="10161588" y="4249738"/>
          <p14:tracePt t="12445" x="10271125" y="4181475"/>
          <p14:tracePt t="12461" x="10374313" y="4121150"/>
          <p14:tracePt t="12478" x="10450513" y="4079875"/>
          <p14:tracePt t="12480" x="10475913" y="4070350"/>
          <p14:tracePt t="12495" x="10501313" y="4052888"/>
          <p14:tracePt t="12510" x="10509250" y="4052888"/>
          <p14:tracePt t="12527" x="10518775" y="4052888"/>
          <p14:tracePt t="12594" x="10518775" y="4044950"/>
          <p14:tracePt t="12602" x="10509250" y="4044950"/>
          <p14:tracePt t="12610" x="10501313" y="4037013"/>
          <p14:tracePt t="12614" x="10493375" y="4027488"/>
          <p14:tracePt t="12628" x="10475913" y="4011613"/>
          <p14:tracePt t="12645" x="10458450" y="3986213"/>
          <p14:tracePt t="12661" x="10433050" y="3968750"/>
          <p14:tracePt t="12664" x="10415588" y="3943350"/>
          <p14:tracePt t="12678" x="10390188" y="3917950"/>
          <p14:tracePt t="12693" x="10356850" y="3867150"/>
          <p14:tracePt t="12709" x="10339388" y="3841750"/>
          <p14:tracePt t="12726" x="10313988" y="3816350"/>
          <p14:tracePt t="12742" x="10306050" y="3816350"/>
          <p14:tracePt t="12761" x="10288588" y="3816350"/>
          <p14:tracePt t="12778" x="10263188" y="3832225"/>
          <p14:tracePt t="12795" x="10229850" y="3849688"/>
          <p14:tracePt t="12811" x="10204450" y="3892550"/>
          <p14:tracePt t="12814" x="10194925" y="3900488"/>
          <p14:tracePt t="12828" x="10179050" y="3951288"/>
          <p14:tracePt t="12844" x="10161588" y="3976688"/>
          <p14:tracePt t="12847" x="10161588" y="3994150"/>
          <p14:tracePt t="12861" x="10161588" y="4011613"/>
          <p14:tracePt t="12865" x="10161588" y="4019550"/>
          <p14:tracePt t="12878" x="10161588" y="4037013"/>
          <p14:tracePt t="12904" x="10169525" y="4037013"/>
          <p14:tracePt t="12910" x="10179050" y="4037013"/>
          <p14:tracePt t="12926" x="10194925" y="4011613"/>
          <p14:tracePt t="12943" x="10212388" y="3986213"/>
          <p14:tracePt t="12946" x="10212388" y="3968750"/>
          <p14:tracePt t="12959" x="10212388" y="3960813"/>
          <p14:tracePt t="12961" x="10212388" y="3935413"/>
          <p14:tracePt t="12977" x="10194925" y="3917950"/>
          <p14:tracePt t="12992" x="10161588" y="3900488"/>
          <p14:tracePt t="12995" x="10144125" y="3900488"/>
          <p14:tracePt t="13010" x="10085388" y="3900488"/>
          <p14:tracePt t="13025" x="10050463" y="3900488"/>
          <p14:tracePt t="13043" x="10009188" y="3917950"/>
          <p14:tracePt t="13061" x="9991725" y="3935413"/>
          <p14:tracePt t="13078" x="9991725" y="3951288"/>
          <p14:tracePt t="13095" x="10009188" y="3951288"/>
          <p14:tracePt t="13111" x="10059988" y="3951288"/>
          <p14:tracePt t="13126" x="10093325" y="3951288"/>
          <p14:tracePt t="13145" x="10126663" y="3951288"/>
          <p14:tracePt t="13160" x="10144125" y="3951288"/>
          <p14:tracePt t="13177" x="10153650" y="3951288"/>
          <p14:tracePt t="13202" x="10153650" y="3960813"/>
          <p14:tracePt t="13211" x="10144125" y="3968750"/>
          <p14:tracePt t="13227" x="10126663" y="3994150"/>
          <p14:tracePt t="13231" x="10126663" y="4019550"/>
          <p14:tracePt t="13245" x="10101263" y="4044950"/>
          <p14:tracePt t="13262" x="10085388" y="4070350"/>
          <p14:tracePt t="13266" x="10085388" y="4079875"/>
          <p14:tracePt t="13277" x="10075863" y="4087813"/>
          <p14:tracePt t="13281" x="10067925" y="4095750"/>
          <p14:tracePt t="13294" x="10059988" y="4105275"/>
          <p14:tracePt t="13310" x="10034588" y="4121150"/>
          <p14:tracePt t="13326" x="10009188" y="4130675"/>
          <p14:tracePt t="13329" x="9991725" y="4156075"/>
          <p14:tracePt t="13343" x="9931400" y="4197350"/>
          <p14:tracePt t="13359" x="9847263" y="4265613"/>
          <p14:tracePt t="13376" x="9745663" y="4351338"/>
          <p14:tracePt t="13379" x="9710738" y="4376738"/>
          <p14:tracePt t="13393" x="9634538" y="4427538"/>
          <p14:tracePt t="13409" x="9575800" y="4486275"/>
          <p14:tracePt t="13426" x="9532938" y="4513263"/>
          <p14:tracePt t="13429" x="9507538" y="4538663"/>
          <p14:tracePt t="13443" x="9482138" y="4564063"/>
          <p14:tracePt t="13460" x="9447213" y="4579938"/>
          <p14:tracePt t="13463" x="9431338" y="4589463"/>
          <p14:tracePt t="13477" x="9405938" y="4605338"/>
          <p14:tracePt t="13493" x="9396413" y="46228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C8BA-08B4-F925-F21F-E3A64A1F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5F0D-BA6D-6A74-BAFD-D2725FD70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early years - Grew up in small town – Walden NY</a:t>
            </a:r>
          </a:p>
          <a:p>
            <a:r>
              <a:rPr lang="en-US" dirty="0"/>
              <a:t>Entered Navy after high school - 20 years </a:t>
            </a:r>
          </a:p>
          <a:p>
            <a:pPr lvl="1"/>
            <a:r>
              <a:rPr lang="en-US" dirty="0"/>
              <a:t>~ 14 years as a mechanical operator on nuclear propulsion plants</a:t>
            </a:r>
          </a:p>
          <a:p>
            <a:pPr lvl="1"/>
            <a:r>
              <a:rPr lang="en-US" dirty="0"/>
              <a:t>Switched to electronics – mainly communications gear</a:t>
            </a:r>
          </a:p>
          <a:p>
            <a:r>
              <a:rPr lang="en-US" dirty="0"/>
              <a:t>Education – BS Mechanical Eng from UC Davis</a:t>
            </a:r>
          </a:p>
          <a:p>
            <a:r>
              <a:rPr lang="en-US" dirty="0"/>
              <a:t>Nine years at a small wind energy startup, Frontier Wind</a:t>
            </a:r>
          </a:p>
          <a:p>
            <a:r>
              <a:rPr lang="en-US" dirty="0"/>
              <a:t>Last six years at Northrop Grumman</a:t>
            </a:r>
          </a:p>
          <a:p>
            <a:pPr lvl="1"/>
            <a:r>
              <a:rPr lang="en-US" dirty="0"/>
              <a:t>Latest role 100% SE → JHU MSE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B93C0-1701-FC2D-C517-8CEEAB18D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149" y="247955"/>
            <a:ext cx="2020782" cy="25472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136B8-F1D4-C73F-40B6-422F3575C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08" y="4705256"/>
            <a:ext cx="2879481" cy="1904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EAA95-812E-3037-0247-530612E271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7094" y="2945314"/>
            <a:ext cx="1926772" cy="1609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61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94"/>
    </mc:Choice>
    <mc:Fallback xmlns="">
      <p:transition spd="slow" advTm="24494"/>
    </mc:Fallback>
  </mc:AlternateContent>
  <p:extLst>
    <p:ext uri="{3A86A75C-4F4B-4683-9AE1-C65F6400EC91}">
      <p14:laserTraceLst xmlns:p14="http://schemas.microsoft.com/office/powerpoint/2010/main">
        <p14:tracePtLst>
          <p14:tracePt t="15348" x="9371013" y="4622800"/>
          <p14:tracePt t="15355" x="9345613" y="4630738"/>
          <p14:tracePt t="15364" x="9320213" y="4640263"/>
          <p14:tracePt t="15376" x="9251950" y="4665663"/>
          <p14:tracePt t="15383" x="9183688" y="4691063"/>
          <p14:tracePt t="15395" x="9150350" y="4716463"/>
          <p14:tracePt t="15398" x="9099550" y="4733925"/>
          <p14:tracePt t="15408" x="9064625" y="4749800"/>
          <p14:tracePt t="15412" x="9023350" y="4775200"/>
          <p14:tracePt t="15427" x="8937625" y="4818063"/>
          <p14:tracePt t="15442" x="8853488" y="4852988"/>
          <p14:tracePt t="15458" x="8793163" y="4878388"/>
          <p14:tracePt t="15462" x="8759825" y="4886325"/>
          <p14:tracePt t="15476" x="8716963" y="4911725"/>
          <p14:tracePt t="15494" x="8658225" y="4929188"/>
          <p14:tracePt t="15497" x="8632825" y="4946650"/>
          <p14:tracePt t="15510" x="8580438" y="4987925"/>
          <p14:tracePt t="15526" x="8521700" y="5022850"/>
          <p14:tracePt t="15542" x="8462963" y="5048250"/>
          <p14:tracePt t="15546" x="8410575" y="5081588"/>
          <p14:tracePt t="15560" x="8369300" y="5106988"/>
          <p14:tracePt t="15576" x="8308975" y="5149850"/>
          <p14:tracePt t="15592" x="8275638" y="5183188"/>
          <p14:tracePt t="15596" x="8258175" y="5200650"/>
          <p14:tracePt t="15610" x="8224838" y="5235575"/>
          <p14:tracePt t="15624" x="8181975" y="5260975"/>
          <p14:tracePt t="15640" x="8156575" y="5286375"/>
          <p14:tracePt t="15656" x="8121650" y="5319713"/>
          <p14:tracePt t="15658" x="8088313" y="5337175"/>
          <p14:tracePt t="15674" x="8037513" y="5395913"/>
          <p14:tracePt t="15690" x="7977188" y="5456238"/>
          <p14:tracePt t="15693" x="7951788" y="5489575"/>
          <p14:tracePt t="15709" x="7885113" y="5540375"/>
          <p14:tracePt t="15724" x="7832725" y="5591175"/>
          <p14:tracePt t="15742" x="7807325" y="5626100"/>
          <p14:tracePt t="15745" x="7791450" y="5634038"/>
          <p14:tracePt t="15759" x="7766050" y="5676900"/>
          <p14:tracePt t="15775" x="7756525" y="5684838"/>
          <p14:tracePt t="15778" x="7748588" y="5694363"/>
          <p14:tracePt t="15792" x="7748588" y="5702300"/>
          <p14:tracePt t="15795" x="7740650" y="5710238"/>
          <p14:tracePt t="15809" x="7731125" y="5727700"/>
          <p14:tracePt t="15824" x="7731125" y="5735638"/>
          <p14:tracePt t="15842" x="7731125" y="5770563"/>
          <p14:tracePt t="15858" x="7731125" y="5803900"/>
          <p14:tracePt t="15873" x="7748588" y="5838825"/>
          <p14:tracePt t="15891" x="7859713" y="5932488"/>
          <p14:tracePt t="15907" x="7961313" y="5999163"/>
          <p14:tracePt t="15924" x="8070850" y="6067425"/>
          <p14:tracePt t="15926" x="8131175" y="6092825"/>
          <p14:tracePt t="15941" x="8258175" y="6135688"/>
          <p14:tracePt t="15957" x="8410575" y="6186488"/>
          <p14:tracePt t="15974" x="8539163" y="6221413"/>
          <p14:tracePt t="15977" x="8597900" y="6229350"/>
          <p14:tracePt t="15991" x="8785225" y="6237288"/>
          <p14:tracePt t="16007" x="8972550" y="6246813"/>
          <p14:tracePt t="16023" x="9117013" y="6262688"/>
          <p14:tracePt t="16027" x="9201150" y="6272213"/>
          <p14:tracePt t="16041" x="9363075" y="6305550"/>
          <p14:tracePt t="16057" x="9515475" y="6323013"/>
          <p14:tracePt t="16073" x="9601200" y="6338888"/>
          <p14:tracePt t="16076" x="9634538" y="6348413"/>
          <p14:tracePt t="16090" x="9710738" y="6348413"/>
          <p14:tracePt t="16107" x="9753600" y="6348413"/>
          <p14:tracePt t="16125" x="9839325" y="6348413"/>
          <p14:tracePt t="16142" x="9872663" y="6338888"/>
          <p14:tracePt t="16157" x="9923463" y="6323013"/>
          <p14:tracePt t="16174" x="9974263" y="6288088"/>
          <p14:tracePt t="16191" x="10009188" y="6262688"/>
          <p14:tracePt t="16206" x="10075863" y="6211888"/>
          <p14:tracePt t="16210" x="10110788" y="6186488"/>
          <p14:tracePt t="16224" x="10204450" y="6092825"/>
          <p14:tracePt t="16240" x="10298113" y="5973763"/>
          <p14:tracePt t="16257" x="10364788" y="5864225"/>
          <p14:tracePt t="16260" x="10390188" y="5813425"/>
          <p14:tracePt t="16274" x="10425113" y="5694363"/>
          <p14:tracePt t="16290" x="10458450" y="5583238"/>
          <p14:tracePt t="16307" x="10467975" y="5497513"/>
          <p14:tracePt t="16310" x="10467975" y="5464175"/>
          <p14:tracePt t="16323" x="10467975" y="5395913"/>
          <p14:tracePt t="16340" x="10442575" y="5353050"/>
          <p14:tracePt t="16357" x="10425113" y="5294313"/>
          <p14:tracePt t="16359" x="10425113" y="5276850"/>
          <p14:tracePt t="16374" x="10399713" y="5218113"/>
          <p14:tracePt t="16391" x="10348913" y="5149850"/>
          <p14:tracePt t="16394" x="10339388" y="5124450"/>
          <p14:tracePt t="16408" x="10306050" y="5064125"/>
          <p14:tracePt t="16424" x="10280650" y="5022850"/>
          <p14:tracePt t="16441" x="10245725" y="4987925"/>
          <p14:tracePt t="16444" x="10245725" y="4979988"/>
          <p14:tracePt t="16458" x="10204450" y="4962525"/>
          <p14:tracePt t="16475" x="10179050" y="4954588"/>
          <p14:tracePt t="16491" x="10144125" y="4929188"/>
          <p14:tracePt t="16494" x="10126663" y="4929188"/>
          <p14:tracePt t="16507" x="10075863" y="4929188"/>
          <p14:tracePt t="16523" x="10025063" y="4937125"/>
          <p14:tracePt t="16541" x="9956800" y="4954588"/>
          <p14:tracePt t="16544" x="9923463" y="4972050"/>
          <p14:tracePt t="16559" x="9821863" y="5030788"/>
          <p14:tracePt t="16575" x="9728200" y="5099050"/>
          <p14:tracePt t="16578" x="9659938" y="5157788"/>
          <p14:tracePt t="16592" x="9550400" y="5218113"/>
          <p14:tracePt t="16608" x="9447213" y="5276850"/>
          <p14:tracePt t="16625" x="9388475" y="5311775"/>
          <p14:tracePt t="16629" x="9363075" y="5327650"/>
          <p14:tracePt t="16642" x="9328150" y="5345113"/>
          <p14:tracePt t="16657" x="9302750" y="5353050"/>
          <p14:tracePt t="16674" x="9277350" y="5380038"/>
          <p14:tracePt t="16677" x="9269413" y="5395913"/>
          <p14:tracePt t="16694" x="9226550" y="5456238"/>
          <p14:tracePt t="16708" x="9209088" y="5540375"/>
          <p14:tracePt t="16724" x="9193213" y="5591175"/>
          <p14:tracePt t="16728" x="9193213" y="5616575"/>
          <p14:tracePt t="16742" x="9175750" y="5668963"/>
          <p14:tracePt t="16758" x="9175750" y="5745163"/>
          <p14:tracePt t="16774" x="9175750" y="5788025"/>
          <p14:tracePt t="16777" x="9175750" y="5821363"/>
          <p14:tracePt t="16792" x="9183688" y="5872163"/>
          <p14:tracePt t="16807" x="9201150" y="5922963"/>
          <p14:tracePt t="16824" x="9236075" y="5965825"/>
          <p14:tracePt t="16827" x="9269413" y="5999163"/>
          <p14:tracePt t="16842" x="9328150" y="6049963"/>
          <p14:tracePt t="16857" x="9456738" y="6102350"/>
          <p14:tracePt t="16874" x="9558338" y="6127750"/>
          <p14:tracePt t="16877" x="9591675" y="6127750"/>
          <p14:tracePt t="16892" x="9667875" y="6127750"/>
          <p14:tracePt t="16908" x="9745663" y="6127750"/>
          <p14:tracePt t="16912" x="9761538" y="6127750"/>
          <p14:tracePt t="16925" x="9804400" y="6127750"/>
          <p14:tracePt t="16941" x="9829800" y="6127750"/>
          <p14:tracePt t="16957" x="9847263" y="6127750"/>
          <p14:tracePt t="16961" x="9855200" y="6127750"/>
          <p14:tracePt t="16991" x="9855200" y="6118225"/>
          <p14:tracePt t="16997" x="9855200" y="6110288"/>
          <p14:tracePt t="17007" x="9855200" y="6076950"/>
          <p14:tracePt t="17011" x="9855200" y="6042025"/>
          <p14:tracePt t="17025" x="9847263" y="5957888"/>
          <p14:tracePt t="17042" x="9821863" y="5872163"/>
          <p14:tracePt t="17057" x="9804400" y="5821363"/>
          <p14:tracePt t="17061" x="9796463" y="5795963"/>
          <p14:tracePt t="17075" x="9786938" y="5770563"/>
          <p14:tracePt t="17090" x="9771063" y="5753100"/>
          <p14:tracePt t="17107" x="9761538" y="5753100"/>
          <p14:tracePt t="17111" x="9745663" y="5753100"/>
          <p14:tracePt t="17125" x="9720263" y="5753100"/>
          <p14:tracePt t="17141" x="9685338" y="5753100"/>
          <p14:tracePt t="17144" x="9659938" y="5761038"/>
          <p14:tracePt t="17158" x="9642475" y="5770563"/>
          <p14:tracePt t="17161" x="9617075" y="5778500"/>
          <p14:tracePt t="17175" x="9566275" y="5795963"/>
          <p14:tracePt t="17190" x="9523413" y="5803900"/>
          <p14:tracePt t="17194" x="9498013" y="5813425"/>
          <p14:tracePt t="17208" x="9447213" y="5846763"/>
          <p14:tracePt t="17226" x="9405938" y="5872163"/>
          <p14:tracePt t="17230" x="9380538" y="5880100"/>
          <p14:tracePt t="17241" x="9353550" y="5889625"/>
          <p14:tracePt t="17244" x="9337675" y="5897563"/>
          <p14:tracePt t="17255" x="9302750" y="5905500"/>
          <p14:tracePt t="17257" x="9286875" y="5922963"/>
          <p14:tracePt t="17272" x="9236075" y="5932488"/>
          <p14:tracePt t="17289" x="9193213" y="5948363"/>
          <p14:tracePt t="17307" x="9107488" y="5973763"/>
          <p14:tracePt t="17322" x="9039225" y="5999163"/>
          <p14:tracePt t="17339" x="9013825" y="6016625"/>
          <p14:tracePt t="17341" x="8988425" y="6016625"/>
          <p14:tracePt t="17356" x="8980488" y="6016625"/>
          <p14:tracePt t="18245" x="8997950" y="6016625"/>
          <p14:tracePt t="18252" x="9031288" y="6008688"/>
          <p14:tracePt t="18261" x="9056688" y="5999163"/>
          <p14:tracePt t="18274" x="9099550" y="5983288"/>
          <p14:tracePt t="18278" x="9117013" y="5983288"/>
          <p14:tracePt t="18292" x="9150350" y="5983288"/>
          <p14:tracePt t="18307" x="9175750" y="5983288"/>
          <p14:tracePt t="18323" x="9201150" y="5983288"/>
          <p14:tracePt t="18340" x="9236075" y="5983288"/>
          <p14:tracePt t="18356" x="9261475" y="5983288"/>
          <p14:tracePt t="18373" x="9294813" y="5973763"/>
          <p14:tracePt t="18391" x="9345613" y="5965825"/>
          <p14:tracePt t="18406" x="9388475" y="5965825"/>
          <p14:tracePt t="18423" x="9447213" y="5965825"/>
          <p14:tracePt t="18426" x="9456738" y="5965825"/>
          <p14:tracePt t="18441" x="9498013" y="5965825"/>
          <p14:tracePt t="18456" x="9532938" y="5965825"/>
          <p14:tracePt t="18473" x="9558338" y="5965825"/>
          <p14:tracePt t="18476" x="9566275" y="5965825"/>
          <p14:tracePt t="18576" x="9550400" y="5965825"/>
          <p14:tracePt t="18592" x="9532938" y="5965825"/>
          <p14:tracePt t="18600" x="9523413" y="5965825"/>
          <p14:tracePt t="18609" x="9482138" y="5965825"/>
          <p14:tracePt t="18612" x="9431338" y="5965825"/>
          <p14:tracePt t="18625" x="9328150" y="5965825"/>
          <p14:tracePt t="18641" x="9193213" y="5965825"/>
          <p14:tracePt t="18646" x="9142413" y="5965825"/>
          <p14:tracePt t="18658" x="9074150" y="5965825"/>
          <p14:tracePt t="18662" x="9013825" y="5965825"/>
          <p14:tracePt t="18675" x="8843963" y="5983288"/>
          <p14:tracePt t="18688" x="8666163" y="5999163"/>
          <p14:tracePt t="18705" x="8496300" y="6008688"/>
          <p14:tracePt t="18722" x="8199438" y="6016625"/>
          <p14:tracePt t="18739" x="8045450" y="6016625"/>
          <p14:tracePt t="18757" x="7910513" y="6016625"/>
          <p14:tracePt t="18760" x="7867650" y="6016625"/>
          <p14:tracePt t="18774" x="7766050" y="6016625"/>
          <p14:tracePt t="18790" x="7672388" y="6008688"/>
          <p14:tracePt t="18795" x="7629525" y="5999163"/>
          <p14:tracePt t="18807" x="7596188" y="5991225"/>
          <p14:tracePt t="18811" x="7561263" y="5991225"/>
          <p14:tracePt t="18825" x="7535863" y="5991225"/>
          <p14:tracePt t="18840" x="7527925" y="59912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EAA4-72EB-DA10-E8A6-827E9E2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Career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C0FD-E849-D56A-A4A3-935E54B3A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Nuclear Power School &amp; Prototype path</a:t>
            </a:r>
          </a:p>
          <a:p>
            <a:r>
              <a:rPr lang="en-US" dirty="0"/>
              <a:t>Staff duty at nuclear prototype – upstate NY</a:t>
            </a:r>
          </a:p>
          <a:p>
            <a:r>
              <a:rPr lang="en-US" dirty="0"/>
              <a:t>USS Carl Vinson (CVN-70)</a:t>
            </a:r>
          </a:p>
          <a:p>
            <a:r>
              <a:rPr lang="en-US" dirty="0"/>
              <a:t>Advanced Programs Recruiting</a:t>
            </a:r>
          </a:p>
          <a:p>
            <a:r>
              <a:rPr lang="en-US" dirty="0"/>
              <a:t>USS Arkansas (CGN-41)</a:t>
            </a:r>
          </a:p>
          <a:p>
            <a:r>
              <a:rPr lang="en-US" dirty="0"/>
              <a:t>USS Nimitz (CVN-68)</a:t>
            </a:r>
          </a:p>
          <a:p>
            <a:r>
              <a:rPr lang="en-US" dirty="0"/>
              <a:t>Electronics Schools</a:t>
            </a:r>
          </a:p>
          <a:p>
            <a:r>
              <a:rPr lang="en-US" dirty="0"/>
              <a:t>Mobile Operations Command Center (MOCC) Pt Mugu, 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76B13-DD52-45F1-7CC2-67E9FF373D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5999" y="171669"/>
            <a:ext cx="2337918" cy="2213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9442D7-443B-85A0-AB0F-A54CD3796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4958" y="2576825"/>
            <a:ext cx="2607400" cy="1704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EC1FD4-74F3-E55F-4015-5774B9FA8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3630457"/>
            <a:ext cx="3051794" cy="1301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AAFA35-82C6-D037-BF58-7E6F5EB36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3561" y="216568"/>
            <a:ext cx="1550354" cy="2168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89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93"/>
    </mc:Choice>
    <mc:Fallback xmlns="">
      <p:transition spd="slow" advTm="68493"/>
    </mc:Fallback>
  </mc:AlternateContent>
  <p:extLst>
    <p:ext uri="{3A86A75C-4F4B-4683-9AE1-C65F6400EC91}">
      <p14:laserTraceLst xmlns:p14="http://schemas.microsoft.com/office/powerpoint/2010/main">
        <p14:tracePtLst>
          <p14:tracePt t="2532" x="7493000" y="5957888"/>
          <p14:tracePt t="2538" x="7426325" y="5915025"/>
          <p14:tracePt t="2554" x="7264400" y="5745163"/>
          <p14:tracePt t="2572" x="7077075" y="5583238"/>
          <p14:tracePt t="2575" x="7000875" y="5497513"/>
          <p14:tracePt t="2592" x="6813550" y="5327650"/>
          <p14:tracePt t="2605" x="6635750" y="5141913"/>
          <p14:tracePt t="2609" x="6542088" y="5056188"/>
          <p14:tracePt t="2622" x="6456363" y="4997450"/>
          <p14:tracePt t="2625" x="6364288" y="4946650"/>
          <p14:tracePt t="2639" x="6219825" y="4860925"/>
          <p14:tracePt t="2656" x="6083300" y="4784725"/>
          <p14:tracePt t="2660" x="6024563" y="4759325"/>
          <p14:tracePt t="2673" x="5913438" y="4708525"/>
          <p14:tracePt t="2689" x="5827713" y="4673600"/>
          <p14:tracePt t="2705" x="5718175" y="4622800"/>
          <p14:tracePt t="2709" x="5657850" y="4589463"/>
          <p14:tracePt t="2723" x="5538788" y="4529138"/>
          <p14:tracePt t="2739" x="5429250" y="4460875"/>
          <p14:tracePt t="2755" x="5327650" y="4402138"/>
          <p14:tracePt t="2759" x="5292725" y="4384675"/>
          <p14:tracePt t="2772" x="5183188" y="4308475"/>
          <p14:tracePt t="2788" x="5097463" y="4249738"/>
          <p14:tracePt t="2804" x="5003800" y="4171950"/>
          <p14:tracePt t="2807" x="4970463" y="4146550"/>
          <p14:tracePt t="2820" x="4927600" y="4095750"/>
          <p14:tracePt t="2823" x="4902200" y="4070350"/>
          <p14:tracePt t="2837" x="4833938" y="3976688"/>
          <p14:tracePt t="2854" x="4791075" y="3892550"/>
          <p14:tracePt t="2856" x="4757738" y="3857625"/>
          <p14:tracePt t="2871" x="4724400" y="3763963"/>
          <p14:tracePt t="2887" x="4681538" y="3654425"/>
          <p14:tracePt t="2904" x="4638675" y="3543300"/>
          <p14:tracePt t="2907" x="4638675" y="3475038"/>
          <p14:tracePt t="2923" x="4638675" y="3373438"/>
          <p14:tracePt t="2937" x="4699000" y="3228975"/>
          <p14:tracePt t="2954" x="4783138" y="3051175"/>
          <p14:tracePt t="2957" x="4818063" y="2965450"/>
          <p14:tracePt t="2971" x="4894263" y="2863850"/>
          <p14:tracePt t="2987" x="4945063" y="2787650"/>
          <p14:tracePt t="3004" x="5021263" y="2719388"/>
          <p14:tracePt t="3007" x="5046663" y="2701925"/>
          <p14:tracePt t="3021" x="5106988" y="2633663"/>
          <p14:tracePt t="3038" x="5173663" y="2582863"/>
          <p14:tracePt t="3041" x="5183188" y="2566988"/>
          <p14:tracePt t="3052" x="5191125" y="2557463"/>
          <p14:tracePt t="3053" x="5199063" y="2557463"/>
          <p14:tracePt t="3070" x="5208588" y="2541588"/>
          <p14:tracePt t="3087" x="5224463" y="2524125"/>
          <p14:tracePt t="3104" x="5233988" y="2524125"/>
          <p14:tracePt t="3127" x="5241925" y="2524125"/>
          <p14:tracePt t="3137" x="5249863" y="2516188"/>
          <p14:tracePt t="3177" x="5249863" y="2506663"/>
          <p14:tracePt t="3190" x="5259388" y="2498725"/>
          <p14:tracePt t="3200" x="5267325" y="2489200"/>
          <p14:tracePt t="3212" x="5276850" y="2481263"/>
          <p14:tracePt t="3223" x="5276850" y="2473325"/>
          <p14:tracePt t="3235" x="5276850" y="2463800"/>
          <p14:tracePt t="3258" x="5276850" y="2455863"/>
          <p14:tracePt t="3312" x="5276850" y="2447925"/>
          <p14:tracePt t="3715" x="5249863" y="2447925"/>
          <p14:tracePt t="3723" x="5173663" y="2438400"/>
          <p14:tracePt t="3733" x="5132388" y="2430463"/>
          <p14:tracePt t="3739" x="5072063" y="2422525"/>
          <p14:tracePt t="3744" x="5013325" y="2413000"/>
          <p14:tracePt t="3755" x="4935538" y="2405063"/>
          <p14:tracePt t="3759" x="4868863" y="2387600"/>
          <p14:tracePt t="3774" x="4757738" y="2371725"/>
          <p14:tracePt t="3789" x="4664075" y="2344738"/>
          <p14:tracePt t="3795" x="4630738" y="2336800"/>
          <p14:tracePt t="3799" x="4595813" y="2328863"/>
          <p14:tracePt t="3807" x="4579938" y="2319338"/>
          <p14:tracePt t="3820" x="4519613" y="2303463"/>
          <p14:tracePt t="3837" x="4460875" y="2286000"/>
          <p14:tracePt t="3854" x="4384675" y="2252663"/>
          <p14:tracePt t="3870" x="4324350" y="2235200"/>
          <p14:tracePt t="3886" x="4298950" y="2235200"/>
          <p14:tracePt t="3905" x="4240213" y="2235200"/>
          <p14:tracePt t="3920" x="4197350" y="2235200"/>
          <p14:tracePt t="3937" x="4146550" y="2235200"/>
          <p14:tracePt t="3940" x="4129088" y="2227263"/>
          <p14:tracePt t="3955" x="4103688" y="2227263"/>
          <p14:tracePt t="3970" x="4060825" y="2227263"/>
          <p14:tracePt t="3987" x="4052888" y="2227263"/>
          <p14:tracePt t="3990" x="4044950" y="2227263"/>
          <p14:tracePt t="4005" x="4035425" y="2227263"/>
          <p14:tracePt t="4020" x="4017963" y="2227263"/>
          <p14:tracePt t="4037" x="4002088" y="2227263"/>
          <p14:tracePt t="4039" x="3992563" y="2227263"/>
          <p14:tracePt t="4054" x="3984625" y="2227263"/>
          <p14:tracePt t="4068" x="3976688" y="2227263"/>
          <p14:tracePt t="4087" x="3959225" y="2235200"/>
          <p14:tracePt t="4090" x="3951288" y="2235200"/>
          <p14:tracePt t="4104" x="3933825" y="2243138"/>
          <p14:tracePt t="4120" x="3925888" y="2252663"/>
          <p14:tracePt t="4138" x="3908425" y="2252663"/>
          <p14:tracePt t="4154" x="3900488" y="2252663"/>
          <p14:tracePt t="4208" x="3900488" y="2260600"/>
          <p14:tracePt t="4216" x="3900488" y="2268538"/>
          <p14:tracePt t="4222" x="3900488" y="2278063"/>
          <p14:tracePt t="4236" x="3900488" y="2286000"/>
          <p14:tracePt t="4253" x="3900488" y="2293938"/>
          <p14:tracePt t="4270" x="3900488" y="2303463"/>
          <p14:tracePt t="4295" x="3908425" y="2303463"/>
          <p14:tracePt t="4304" x="3916363" y="2303463"/>
          <p14:tracePt t="4321" x="3925888" y="2303463"/>
          <p14:tracePt t="4324" x="3933825" y="2303463"/>
          <p14:tracePt t="4338" x="3959225" y="2303463"/>
          <p14:tracePt t="4355" x="3992563" y="2303463"/>
          <p14:tracePt t="4359" x="4027488" y="2303463"/>
          <p14:tracePt t="4372" x="4070350" y="2303463"/>
          <p14:tracePt t="4388" x="4129088" y="2303463"/>
          <p14:tracePt t="4404" x="4197350" y="2303463"/>
          <p14:tracePt t="4408" x="4230688" y="2311400"/>
          <p14:tracePt t="4421" x="4324350" y="2319338"/>
          <p14:tracePt t="4437" x="4400550" y="2336800"/>
          <p14:tracePt t="4453" x="4460875" y="2354263"/>
          <p14:tracePt t="4470" x="4529138" y="2379663"/>
          <p14:tracePt t="4487" x="4554538" y="2379663"/>
          <p14:tracePt t="4503" x="4595813" y="2379663"/>
          <p14:tracePt t="4506" x="4595813" y="2387600"/>
          <p14:tracePt t="4519" x="4605338" y="2387600"/>
          <p14:tracePt t="4521" x="4613275" y="2387600"/>
          <p14:tracePt t="4536" x="4621213" y="2387600"/>
          <p14:tracePt t="4554" x="4638675" y="2387600"/>
          <p14:tracePt t="4607" x="4638675" y="2397125"/>
          <p14:tracePt t="4650" x="4638675" y="2405063"/>
          <p14:tracePt t="4672" x="4638675" y="2413000"/>
          <p14:tracePt t="4681" x="4638675" y="2422525"/>
          <p14:tracePt t="4692" x="4638675" y="2430463"/>
          <p14:tracePt t="4706" x="4638675" y="2447925"/>
          <p14:tracePt t="4722" x="4656138" y="2463800"/>
          <p14:tracePt t="4727" x="4656138" y="2473325"/>
          <p14:tracePt t="4738" x="4664075" y="2473325"/>
          <p14:tracePt t="4742" x="4673600" y="2481263"/>
          <p14:tracePt t="4755" x="4673600" y="2489200"/>
          <p14:tracePt t="4769" x="4689475" y="2506663"/>
          <p14:tracePt t="4786" x="4689475" y="2524125"/>
          <p14:tracePt t="4788" x="4699000" y="2532063"/>
          <p14:tracePt t="4803" x="4714875" y="2541588"/>
          <p14:tracePt t="4819" x="4732338" y="2574925"/>
          <p14:tracePt t="4836" x="4749800" y="2617788"/>
          <p14:tracePt t="4839" x="4757738" y="2643188"/>
          <p14:tracePt t="4854" x="4775200" y="2686050"/>
          <p14:tracePt t="4870" x="4775200" y="2736850"/>
          <p14:tracePt t="4886" x="4775200" y="2778125"/>
          <p14:tracePt t="4890" x="4775200" y="2805113"/>
          <p14:tracePt t="4904" x="4775200" y="2838450"/>
          <p14:tracePt t="4921" x="4775200" y="2863850"/>
          <p14:tracePt t="4925" x="4775200" y="2889250"/>
          <p14:tracePt t="4936" x="4775200" y="2922588"/>
          <p14:tracePt t="4938" x="4775200" y="2932113"/>
          <p14:tracePt t="4953" x="4775200" y="2990850"/>
          <p14:tracePt t="4970" x="4775200" y="3033713"/>
          <p14:tracePt t="4989" x="4808538" y="3144838"/>
          <p14:tracePt t="5002" x="4826000" y="3238500"/>
          <p14:tracePt t="5019" x="4843463" y="3305175"/>
          <p14:tracePt t="5036" x="4851400" y="3365500"/>
          <p14:tracePt t="5038" x="4851400" y="3382963"/>
          <p14:tracePt t="5054" x="4851400" y="3416300"/>
          <p14:tracePt t="5069" x="4859338" y="3449638"/>
          <p14:tracePt t="5072" x="4859338" y="3459163"/>
          <p14:tracePt t="5086" x="4868863" y="3509963"/>
          <p14:tracePt t="5102" x="4876800" y="3560763"/>
          <p14:tracePt t="5120" x="4894263" y="3611563"/>
          <p14:tracePt t="5123" x="4902200" y="3646488"/>
          <p14:tracePt t="5137" x="4910138" y="3687763"/>
          <p14:tracePt t="5153" x="4910138" y="3730625"/>
          <p14:tracePt t="5169" x="4910138" y="3763963"/>
          <p14:tracePt t="5173" x="4910138" y="3773488"/>
          <p14:tracePt t="5187" x="4910138" y="3806825"/>
          <p14:tracePt t="5203" x="4910138" y="3816350"/>
          <p14:tracePt t="5208" x="4910138" y="3824288"/>
          <p14:tracePt t="5221" x="4910138" y="3832225"/>
          <p14:tracePt t="5237" x="4910138" y="3849688"/>
          <p14:tracePt t="5253" x="4910138" y="3867150"/>
          <p14:tracePt t="5256" x="4919663" y="3875088"/>
          <p14:tracePt t="5271" x="4927600" y="3892550"/>
          <p14:tracePt t="5286" x="4935538" y="3925888"/>
          <p14:tracePt t="5304" x="4935538" y="3943350"/>
          <p14:tracePt t="5322" x="4935538" y="3960813"/>
          <p14:tracePt t="6341" x="4919663" y="3943350"/>
          <p14:tracePt t="6349" x="4884738" y="3917950"/>
          <p14:tracePt t="6358" x="4833938" y="3875088"/>
          <p14:tracePt t="6371" x="4740275" y="3816350"/>
          <p14:tracePt t="6377" x="4706938" y="3781425"/>
          <p14:tracePt t="6387" x="4656138" y="3748088"/>
          <p14:tracePt t="6391" x="4621213" y="3713163"/>
          <p14:tracePt t="6404" x="4519613" y="3646488"/>
          <p14:tracePt t="6419" x="4400550" y="3543300"/>
          <p14:tracePt t="6436" x="4281488" y="3449638"/>
          <p14:tracePt t="6440" x="4222750" y="3408363"/>
          <p14:tracePt t="6453" x="4078288" y="3322638"/>
          <p14:tracePt t="6470" x="3941763" y="3263900"/>
          <p14:tracePt t="6485" x="3832225" y="3195638"/>
          <p14:tracePt t="6488" x="3771900" y="3178175"/>
          <p14:tracePt t="6502" x="3738563" y="3170238"/>
          <p14:tracePt t="6505" x="3687763" y="3160713"/>
          <p14:tracePt t="6518" x="3611563" y="3135313"/>
          <p14:tracePt t="6535" x="3533775" y="3135313"/>
          <p14:tracePt t="6538" x="3500438" y="3135313"/>
          <p14:tracePt t="6553" x="3441700" y="3135313"/>
          <p14:tracePt t="6569" x="3406775" y="3135313"/>
          <p14:tracePt t="6585" x="3363913" y="3135313"/>
          <p14:tracePt t="6588" x="3355975" y="3135313"/>
          <p14:tracePt t="6603" x="3322638" y="3135313"/>
          <p14:tracePt t="6619" x="3287713" y="3152775"/>
          <p14:tracePt t="6635" x="3254375" y="3170238"/>
          <p14:tracePt t="6638" x="3236913" y="3178175"/>
          <p14:tracePt t="6653" x="3203575" y="3195638"/>
          <p14:tracePt t="6669" x="3160713" y="3203575"/>
          <p14:tracePt t="6672" x="3135313" y="3221038"/>
          <p14:tracePt t="6688" x="3092450" y="3238500"/>
          <p14:tracePt t="6702" x="3059113" y="3254375"/>
          <p14:tracePt t="6719" x="3033713" y="3271838"/>
          <p14:tracePt t="6722" x="3008313" y="3271838"/>
          <p14:tracePt t="6737" x="2973388" y="3297238"/>
          <p14:tracePt t="6753" x="2955925" y="3314700"/>
          <p14:tracePt t="6768" x="2930525" y="3322638"/>
          <p14:tracePt t="6771" x="2922588" y="3330575"/>
          <p14:tracePt t="6786" x="2905125" y="3340100"/>
          <p14:tracePt t="6802" x="2879725" y="3365500"/>
          <p14:tracePt t="6819" x="2854325" y="3373438"/>
          <p14:tracePt t="6822" x="2846388" y="3382963"/>
          <p14:tracePt t="6835" x="2838450" y="3390900"/>
          <p14:tracePt t="6851" x="2828925" y="3408363"/>
          <p14:tracePt t="6868" x="2803525" y="3416300"/>
          <p14:tracePt t="6885" x="2786063" y="3441700"/>
          <p14:tracePt t="6901" x="2778125" y="3441700"/>
          <p14:tracePt t="6917" x="2760663" y="3441700"/>
          <p14:tracePt t="6919" x="2752725" y="3441700"/>
          <p14:tracePt t="6933" x="2735263" y="3441700"/>
          <p14:tracePt t="6950" x="2719388" y="3441700"/>
          <p14:tracePt t="6967" x="2693988" y="3441700"/>
          <p14:tracePt t="6968" x="2659063" y="3441700"/>
          <p14:tracePt t="6985" x="2590800" y="3441700"/>
          <p14:tracePt t="7002" x="2481263" y="3441700"/>
          <p14:tracePt t="7005" x="2379663" y="3408363"/>
          <p14:tracePt t="7020" x="2132013" y="3355975"/>
          <p14:tracePt t="7036" x="1843088" y="3314700"/>
          <p14:tracePt t="7052" x="1589088" y="3254375"/>
          <p14:tracePt t="7055" x="1487488" y="3228975"/>
          <p14:tracePt t="7069" x="1325563" y="3203575"/>
          <p14:tracePt t="7085" x="1231900" y="3178175"/>
          <p14:tracePt t="7102" x="1173163" y="3160713"/>
          <p14:tracePt t="7105" x="1147763" y="3152775"/>
          <p14:tracePt t="7120" x="1112838" y="3144838"/>
          <p14:tracePt t="7135" x="1079500" y="3127375"/>
          <p14:tracePt t="7152" x="1044575" y="3101975"/>
          <p14:tracePt t="7155" x="1036638" y="3094038"/>
          <p14:tracePt t="7170" x="993775" y="3084513"/>
          <p14:tracePt t="7185" x="976313" y="3084513"/>
          <p14:tracePt t="7204" x="960438" y="3084513"/>
          <p14:tracePt t="7219" x="942975" y="3084513"/>
          <p14:tracePt t="7235" x="925513" y="3084513"/>
          <p14:tracePt t="7239" x="917575" y="3084513"/>
          <p14:tracePt t="7253" x="909638" y="3076575"/>
          <p14:tracePt t="7269" x="900113" y="3067050"/>
          <p14:tracePt t="7285" x="874713" y="3051175"/>
          <p14:tracePt t="7288" x="874713" y="3041650"/>
          <p14:tracePt t="7303" x="874713" y="3025775"/>
          <p14:tracePt t="7318" x="874713" y="3016250"/>
          <p14:tracePt t="7335" x="874713" y="2990850"/>
          <p14:tracePt t="7352" x="874713" y="2974975"/>
          <p14:tracePt t="7368" x="874713" y="2957513"/>
          <p14:tracePt t="7386" x="884238" y="2949575"/>
          <p14:tracePt t="7390" x="884238" y="2940050"/>
          <p14:tracePt t="7404" x="884238" y="2922588"/>
          <p14:tracePt t="7420" x="884238" y="2906713"/>
          <p14:tracePt t="7438" x="884238" y="2889250"/>
          <p14:tracePt t="7453" x="884238" y="2881313"/>
          <p14:tracePt t="7469" x="892175" y="2863850"/>
          <p14:tracePt t="7472" x="892175" y="2855913"/>
          <p14:tracePt t="7487" x="892175" y="2838450"/>
          <p14:tracePt t="7504" x="892175" y="2830513"/>
          <p14:tracePt t="7523" x="892175" y="2820988"/>
          <p14:tracePt t="7566" x="892175" y="2813050"/>
          <p14:tracePt t="13958" x="892175" y="2830513"/>
          <p14:tracePt t="13967" x="892175" y="2838450"/>
          <p14:tracePt t="13976" x="892175" y="2846388"/>
          <p14:tracePt t="14001" x="892175" y="2881313"/>
          <p14:tracePt t="14016" x="892175" y="2889250"/>
          <p14:tracePt t="14033" x="892175" y="2906713"/>
          <p14:tracePt t="14051" x="892175" y="2922588"/>
          <p14:tracePt t="14066" x="892175" y="2940050"/>
          <p14:tracePt t="14082" x="892175" y="2949575"/>
          <p14:tracePt t="14086" x="892175" y="2957513"/>
          <p14:tracePt t="14101" x="892175" y="2974975"/>
          <p14:tracePt t="14122" x="884238" y="2982913"/>
          <p14:tracePt t="14132" x="884238" y="2990850"/>
          <p14:tracePt t="14136" x="874713" y="3000375"/>
          <p14:tracePt t="14148" x="866775" y="3016250"/>
          <p14:tracePt t="14164" x="866775" y="3025775"/>
          <p14:tracePt t="14181" x="858838" y="3041650"/>
          <p14:tracePt t="14183" x="849313" y="3041650"/>
          <p14:tracePt t="14198" x="849313" y="3059113"/>
          <p14:tracePt t="14214" x="849313" y="3076575"/>
          <p14:tracePt t="14231" x="849313" y="3084513"/>
          <p14:tracePt t="14263" x="849313" y="3094038"/>
          <p14:tracePt t="14269" x="849313" y="3101975"/>
          <p14:tracePt t="14281" x="831850" y="3109913"/>
          <p14:tracePt t="14299" x="823913" y="3127375"/>
          <p14:tracePt t="14315" x="823913" y="3144838"/>
          <p14:tracePt t="14331" x="815975" y="3152775"/>
          <p14:tracePt t="30940" x="815975" y="3178175"/>
          <p14:tracePt t="30947" x="823913" y="3203575"/>
          <p14:tracePt t="30956" x="831850" y="3246438"/>
          <p14:tracePt t="30960" x="841375" y="3279775"/>
          <p14:tracePt t="30974" x="858838" y="3382963"/>
          <p14:tracePt t="30990" x="874713" y="3492500"/>
          <p14:tracePt t="31006" x="909638" y="3586163"/>
          <p14:tracePt t="31024" x="935038" y="3679825"/>
          <p14:tracePt t="31040" x="950913" y="3738563"/>
          <p14:tracePt t="31044" x="950913" y="3763963"/>
          <p14:tracePt t="31057" x="960438" y="3798888"/>
          <p14:tracePt t="31060" x="976313" y="3824288"/>
          <p14:tracePt t="31074" x="993775" y="3875088"/>
          <p14:tracePt t="31090" x="1003300" y="3925888"/>
          <p14:tracePt t="31093" x="1003300" y="3960813"/>
          <p14:tracePt t="31109" x="1019175" y="4002088"/>
          <p14:tracePt t="31115" x="1028700" y="4037013"/>
          <p14:tracePt t="31125" x="1036638" y="4062413"/>
          <p14:tracePt t="31140" x="1044575" y="4138613"/>
          <p14:tracePt t="31143" x="1062038" y="4156075"/>
          <p14:tracePt t="31158" x="1062038" y="4214813"/>
          <p14:tracePt t="31173" x="1062038" y="4240213"/>
          <p14:tracePt t="31189" x="1062038" y="4265613"/>
          <p14:tracePt t="31194" x="1062038" y="4275138"/>
          <p14:tracePt t="31208" x="1062038" y="4283075"/>
          <p14:tracePt t="31226" x="1062038" y="4300538"/>
          <p14:tracePt t="31229" x="1062038" y="4308475"/>
          <p14:tracePt t="31242" x="1062038" y="4325938"/>
          <p14:tracePt t="31256" x="1062038" y="4333875"/>
          <p14:tracePt t="31271" x="1062038" y="4351338"/>
          <p14:tracePt t="31289" x="1062038" y="4359275"/>
          <p14:tracePt t="31292" x="1062038" y="4368800"/>
          <p14:tracePt t="31449" x="1054100" y="4368800"/>
          <p14:tracePt t="31457" x="1044575" y="4368800"/>
          <p14:tracePt t="31476" x="1036638" y="4368800"/>
          <p14:tracePt t="31491" x="1028700" y="4368800"/>
          <p14:tracePt t="31507" x="1019175" y="4368800"/>
          <p14:tracePt t="31523" x="1011238" y="4368800"/>
          <p14:tracePt t="31527" x="1003300" y="4368800"/>
          <p14:tracePt t="31543" x="993775" y="4368800"/>
          <p14:tracePt t="31548" x="985838" y="4368800"/>
          <p14:tracePt t="31574" x="976313" y="4368800"/>
          <p14:tracePt t="31589" x="968375" y="4359275"/>
          <p14:tracePt t="31605" x="960438" y="4359275"/>
          <p14:tracePt t="31639" x="950913" y="4359275"/>
          <p14:tracePt t="31645" x="950913" y="4351338"/>
          <p14:tracePt t="31655" x="942975" y="4351338"/>
          <p14:tracePt t="31672" x="935038" y="4341813"/>
          <p14:tracePt t="31689" x="925513" y="4333875"/>
          <p14:tracePt t="31709" x="917575" y="4333875"/>
          <p14:tracePt t="31723" x="917575" y="4316413"/>
          <p14:tracePt t="56462" x="1003300" y="4316413"/>
          <p14:tracePt t="56469" x="1112838" y="4333875"/>
          <p14:tracePt t="56477" x="1231900" y="4341813"/>
          <p14:tracePt t="56493" x="1512888" y="4394200"/>
          <p14:tracePt t="56497" x="1639888" y="4410075"/>
          <p14:tracePt t="56510" x="1776413" y="4452938"/>
          <p14:tracePt t="56512" x="1903413" y="4470400"/>
          <p14:tracePt t="56527" x="2225675" y="4521200"/>
          <p14:tracePt t="56542" x="2497138" y="4572000"/>
          <p14:tracePt t="56560" x="2955925" y="4605338"/>
          <p14:tracePt t="56577" x="3203575" y="4605338"/>
          <p14:tracePt t="56592" x="3475038" y="4605338"/>
          <p14:tracePt t="56596" x="3586163" y="4605338"/>
          <p14:tracePt t="56610" x="3840163" y="4605338"/>
          <p14:tracePt t="56625" x="4086225" y="4579938"/>
          <p14:tracePt t="56641" x="4306888" y="4546600"/>
          <p14:tracePt t="56657" x="4537075" y="4546600"/>
          <p14:tracePt t="56659" x="4638675" y="4546600"/>
          <p14:tracePt t="56674" x="4851400" y="4521200"/>
          <p14:tracePt t="56690" x="5080000" y="4513263"/>
          <p14:tracePt t="56707" x="5249863" y="4486275"/>
          <p14:tracePt t="56710" x="5318125" y="4486275"/>
          <p14:tracePt t="56725" x="5472113" y="4470400"/>
          <p14:tracePt t="56741" x="5573713" y="4460875"/>
          <p14:tracePt t="56744" x="5624513" y="4445000"/>
          <p14:tracePt t="56758" x="5700713" y="4435475"/>
          <p14:tracePt t="56774" x="5751513" y="4419600"/>
          <p14:tracePt t="56790" x="5811838" y="4410075"/>
          <p14:tracePt t="56793" x="5827713" y="4410075"/>
          <p14:tracePt t="56808" x="5895975" y="4410075"/>
          <p14:tracePt t="56824" x="5938838" y="4410075"/>
          <p14:tracePt t="56844" x="6024563" y="4419600"/>
          <p14:tracePt t="56860" x="6057900" y="4445000"/>
          <p14:tracePt t="56876" x="6091238" y="4478338"/>
          <p14:tracePt t="56880" x="6100763" y="4495800"/>
          <p14:tracePt t="56895" x="6142038" y="4529138"/>
          <p14:tracePt t="56910" x="6176963" y="4564063"/>
          <p14:tracePt t="56915" x="6184900" y="4572000"/>
          <p14:tracePt t="56925" x="6202363" y="4579938"/>
          <p14:tracePt t="56928" x="6210300" y="4579938"/>
          <p14:tracePt t="56941" x="6219825" y="4589463"/>
          <p14:tracePt t="58134" x="6261100" y="4605338"/>
          <p14:tracePt t="58143" x="6354763" y="4630738"/>
          <p14:tracePt t="58147" x="6430963" y="4657725"/>
          <p14:tracePt t="58159" x="6491288" y="4699000"/>
          <p14:tracePt t="58163" x="6584950" y="4733925"/>
          <p14:tracePt t="58176" x="6788150" y="4818063"/>
          <p14:tracePt t="58192" x="6950075" y="4860925"/>
          <p14:tracePt t="58197" x="7034213" y="4878388"/>
          <p14:tracePt t="58208" x="7127875" y="4894263"/>
          <p14:tracePt t="58210" x="7229475" y="4911725"/>
          <p14:tracePt t="58225" x="7416800" y="4937125"/>
          <p14:tracePt t="58241" x="7586663" y="4937125"/>
          <p14:tracePt t="58257" x="7766050" y="4937125"/>
          <p14:tracePt t="58259" x="7842250" y="4919663"/>
          <p14:tracePt t="58274" x="8020050" y="4878388"/>
          <p14:tracePt t="58290" x="8156575" y="4827588"/>
          <p14:tracePt t="58307" x="8326438" y="4749800"/>
          <p14:tracePt t="58310" x="8385175" y="4716463"/>
          <p14:tracePt t="58324" x="8504238" y="4665663"/>
          <p14:tracePt t="58341" x="8580438" y="4630738"/>
          <p14:tracePt t="58359" x="8709025" y="4572000"/>
          <p14:tracePt t="58374" x="8767763" y="4538663"/>
          <p14:tracePt t="58390" x="8810625" y="4513263"/>
          <p14:tracePt t="58394" x="8818563" y="4495800"/>
          <p14:tracePt t="58408" x="8828088" y="4427538"/>
          <p14:tracePt t="58425" x="8828088" y="4359275"/>
          <p14:tracePt t="58440" x="8818563" y="4308475"/>
          <p14:tracePt t="58443" x="8802688" y="4283075"/>
          <p14:tracePt t="58458" x="8759825" y="4224338"/>
          <p14:tracePt t="58473" x="8699500" y="4146550"/>
          <p14:tracePt t="58490" x="8623300" y="4037013"/>
          <p14:tracePt t="58493" x="8572500" y="4002088"/>
          <p14:tracePt t="58508" x="8513763" y="3908425"/>
          <p14:tracePt t="58524" x="8428038" y="3841750"/>
          <p14:tracePt t="58540" x="8326438" y="3773488"/>
          <p14:tracePt t="58543" x="8232775" y="3738563"/>
          <p14:tracePt t="58560" x="8029575" y="3671888"/>
          <p14:tracePt t="58574" x="7859713" y="3654425"/>
          <p14:tracePt t="58590" x="7646988" y="3654425"/>
          <p14:tracePt t="58593" x="7545388" y="3654425"/>
          <p14:tracePt t="58607" x="7383463" y="3662363"/>
          <p14:tracePt t="58623" x="7256463" y="3697288"/>
          <p14:tracePt t="58641" x="7085013" y="3722688"/>
          <p14:tracePt t="58657" x="6967538" y="3738563"/>
          <p14:tracePt t="58674" x="6856413" y="3790950"/>
          <p14:tracePt t="58677" x="6805613" y="3816350"/>
          <p14:tracePt t="58692" x="6711950" y="3849688"/>
          <p14:tracePt t="58707" x="6600825" y="3925888"/>
          <p14:tracePt t="58723" x="6508750" y="3994150"/>
          <p14:tracePt t="58726" x="6465888" y="4011613"/>
          <p14:tracePt t="58741" x="6423025" y="4044950"/>
          <p14:tracePt t="58757" x="6389688" y="4070350"/>
          <p14:tracePt t="58773" x="6364288" y="4087813"/>
          <p14:tracePt t="58776" x="6354763" y="4095750"/>
          <p14:tracePt t="58791" x="6346825" y="4105275"/>
          <p14:tracePt t="58807" x="6338888" y="4113213"/>
          <p14:tracePt t="58824" x="6321425" y="4156075"/>
          <p14:tracePt t="58828" x="6311900" y="4171950"/>
          <p14:tracePt t="58843" x="6296025" y="4240213"/>
          <p14:tracePt t="58858" x="6278563" y="4308475"/>
          <p14:tracePt t="58862" x="6261100" y="4333875"/>
          <p14:tracePt t="58875" x="6261100" y="4384675"/>
          <p14:tracePt t="58894" x="6261100" y="4410075"/>
          <p14:tracePt t="58909" x="6270625" y="4445000"/>
          <p14:tracePt t="58913" x="6278563" y="4470400"/>
          <p14:tracePt t="58926" x="6354763" y="4538663"/>
          <p14:tracePt t="58941" x="6534150" y="4640263"/>
          <p14:tracePt t="58946" x="6635750" y="4673600"/>
          <p14:tracePt t="58957" x="6754813" y="4724400"/>
          <p14:tracePt t="58961" x="6889750" y="4784725"/>
          <p14:tracePt t="58976" x="7127875" y="4852988"/>
          <p14:tracePt t="58993" x="7348538" y="4911725"/>
          <p14:tracePt t="59008" x="7553325" y="4929188"/>
          <p14:tracePt t="59012" x="7621588" y="4946650"/>
          <p14:tracePt t="59026" x="7715250" y="4946650"/>
          <p14:tracePt t="59041" x="7766050" y="4946650"/>
          <p14:tracePt t="59057" x="7799388" y="4946650"/>
          <p14:tracePt t="59061" x="7807325" y="4946650"/>
          <p14:tracePt t="59076" x="7816850" y="4946650"/>
          <p14:tracePt t="59091" x="7832725" y="4946650"/>
          <p14:tracePt t="59095" x="7842250" y="4937125"/>
          <p14:tracePt t="59110" x="7842250" y="4919663"/>
          <p14:tracePt t="59126" x="7842250" y="4860925"/>
          <p14:tracePt t="59141" x="7842250" y="4802188"/>
          <p14:tracePt t="59145" x="7824788" y="4767263"/>
          <p14:tracePt t="59159" x="7781925" y="4683125"/>
          <p14:tracePt t="59174" x="7705725" y="4589463"/>
          <p14:tracePt t="59191" x="7604125" y="4495800"/>
          <p14:tracePt t="59195" x="7535863" y="4452938"/>
          <p14:tracePt t="59209" x="7383463" y="4359275"/>
          <p14:tracePt t="59224" x="7188200" y="4275138"/>
          <p14:tracePt t="59239" x="7026275" y="4232275"/>
          <p14:tracePt t="59257" x="6823075" y="4189413"/>
          <p14:tracePt t="59273" x="6704013" y="4181475"/>
          <p14:tracePt t="59289" x="6600825" y="4181475"/>
          <p14:tracePt t="59307" x="6440488" y="4181475"/>
          <p14:tracePt t="59322" x="6346825" y="4189413"/>
          <p14:tracePt t="59340" x="6253163" y="4224338"/>
          <p14:tracePt t="59343" x="6210300" y="4232275"/>
          <p14:tracePt t="59358" x="6134100" y="4249738"/>
          <p14:tracePt t="59373" x="6083300" y="4265613"/>
          <p14:tracePt t="59390" x="6040438" y="4275138"/>
          <p14:tracePt t="59393" x="6024563" y="4283075"/>
          <p14:tracePt t="59408" x="5981700" y="4308475"/>
          <p14:tracePt t="59423" x="5956300" y="4325938"/>
          <p14:tracePt t="59440" x="5930900" y="4333875"/>
          <p14:tracePt t="59442" x="5930900" y="4341813"/>
          <p14:tracePt t="59457" x="5905500" y="4351338"/>
          <p14:tracePt t="59473" x="5895975" y="4384675"/>
          <p14:tracePt t="59491" x="5870575" y="4427538"/>
          <p14:tracePt t="59506" x="5870575" y="4460875"/>
          <p14:tracePt t="59523" x="5870575" y="4486275"/>
          <p14:tracePt t="59526" x="5870575" y="4503738"/>
          <p14:tracePt t="59541" x="5870575" y="4529138"/>
          <p14:tracePt t="59557" x="5870575" y="4546600"/>
          <p14:tracePt t="59573" x="5880100" y="4554538"/>
          <p14:tracePt t="59576" x="5888038" y="4572000"/>
          <p14:tracePt t="59591" x="5905500" y="4579938"/>
          <p14:tracePt t="59606" x="5946775" y="4589463"/>
          <p14:tracePt t="59623" x="6032500" y="4589463"/>
          <p14:tracePt t="59626" x="6100763" y="4589463"/>
          <p14:tracePt t="59641" x="6219825" y="4572000"/>
          <p14:tracePt t="59656" x="6338888" y="4546600"/>
          <p14:tracePt t="59673" x="6473825" y="4546600"/>
          <p14:tracePt t="59676" x="6524625" y="4546600"/>
          <p14:tracePt t="59691" x="6643688" y="4546600"/>
          <p14:tracePt t="59706" x="6729413" y="4546600"/>
          <p14:tracePt t="59724" x="6899275" y="4546600"/>
          <p14:tracePt t="59740" x="7018338" y="4538663"/>
          <p14:tracePt t="59756" x="7127875" y="4513263"/>
          <p14:tracePt t="59759" x="7170738" y="4503738"/>
          <p14:tracePt t="59774" x="7246938" y="4486275"/>
          <p14:tracePt t="59790" x="7297738" y="4470400"/>
          <p14:tracePt t="59807" x="7340600" y="4460875"/>
          <p14:tracePt t="59810" x="7348538" y="4460875"/>
          <p14:tracePt t="59824" x="7358063" y="4460875"/>
          <p14:tracePt t="59840" x="7373938" y="4460875"/>
          <p14:tracePt t="59857" x="7383463" y="4452938"/>
          <p14:tracePt t="59860" x="7383463" y="4445000"/>
          <p14:tracePt t="59876" x="7391400" y="4435475"/>
          <p14:tracePt t="59890" x="7400925" y="4419600"/>
          <p14:tracePt t="59907" x="7400925" y="4402138"/>
          <p14:tracePt t="59958" x="7391400" y="4402138"/>
          <p14:tracePt t="59966" x="7383463" y="4402138"/>
          <p14:tracePt t="59974" x="7373938" y="4402138"/>
          <p14:tracePt t="59990" x="7358063" y="4402138"/>
          <p14:tracePt t="59993" x="7340600" y="4402138"/>
          <p14:tracePt t="60007" x="7289800" y="4402138"/>
          <p14:tracePt t="60023" x="7221538" y="4402138"/>
          <p14:tracePt t="60039" x="7170738" y="4402138"/>
          <p14:tracePt t="60057" x="7102475" y="4427538"/>
          <p14:tracePt t="60073" x="7069138" y="4435475"/>
          <p14:tracePt t="60090" x="7059613" y="4445000"/>
          <p14:tracePt t="60093" x="7051675" y="4445000"/>
          <p14:tracePt t="60106" x="7043738" y="4452938"/>
          <p14:tracePt t="60122" x="7026275" y="4460875"/>
          <p14:tracePt t="60140" x="7026275" y="4470400"/>
          <p14:tracePt t="60158" x="7026275" y="4478338"/>
          <p14:tracePt t="60174" x="7034213" y="4478338"/>
          <p14:tracePt t="60178" x="7059613" y="4478338"/>
          <p14:tracePt t="60191" x="7094538" y="4478338"/>
          <p14:tracePt t="60194" x="7119938" y="4478338"/>
          <p14:tracePt t="60207" x="7178675" y="4478338"/>
          <p14:tracePt t="60222" x="7213600" y="4478338"/>
          <p14:tracePt t="60239" x="7239000" y="4478338"/>
          <p14:tracePt t="60242" x="7246938" y="4478338"/>
          <p14:tracePt t="60256" x="7256463" y="4478338"/>
          <p14:tracePt t="60272" x="7256463" y="4495800"/>
          <p14:tracePt t="60289" x="7256463" y="4513263"/>
          <p14:tracePt t="60291" x="7246938" y="4529138"/>
          <p14:tracePt t="60307" x="7196138" y="4572000"/>
          <p14:tracePt t="60322" x="7137400" y="4640263"/>
          <p14:tracePt t="60341" x="7043738" y="4699000"/>
          <p14:tracePt t="60357" x="6992938" y="4741863"/>
          <p14:tracePt t="60373" x="6958013" y="4749800"/>
          <p14:tracePt t="60375" x="6950075" y="4759325"/>
          <p14:tracePt t="60390" x="6942138" y="4775200"/>
          <p14:tracePt t="60406" x="6932613" y="4775200"/>
          <p14:tracePt t="60463" x="6942138" y="4792663"/>
          <p14:tracePt t="60483" x="6942138" y="4802188"/>
          <p14:tracePt t="60518" x="6942138" y="4810125"/>
          <p14:tracePt t="60524" x="6942138" y="4818063"/>
          <p14:tracePt t="60539" x="6942138" y="4827588"/>
          <p14:tracePt t="60555" x="6942138" y="4843463"/>
          <p14:tracePt t="60573" x="6942138" y="4860925"/>
          <p14:tracePt t="60590" x="6942138" y="4868863"/>
          <p14:tracePt t="60711" x="6942138" y="4878388"/>
          <p14:tracePt t="60776" x="6942138" y="4886325"/>
          <p14:tracePt t="60810" x="6942138" y="4894263"/>
          <p14:tracePt t="60820" x="6942138" y="4903788"/>
          <p14:tracePt t="60830" x="6942138" y="4919663"/>
          <p14:tracePt t="60842" x="6942138" y="4929188"/>
          <p14:tracePt t="61780" x="6932613" y="4929188"/>
          <p14:tracePt t="61788" x="6932613" y="4937125"/>
          <p14:tracePt t="61793" x="6924675" y="4946650"/>
          <p14:tracePt t="61802" x="6915150" y="4946650"/>
          <p14:tracePt t="61824" x="6881813" y="4954588"/>
          <p14:tracePt t="61829" x="6864350" y="4954588"/>
          <p14:tracePt t="61841" x="6838950" y="4954588"/>
          <p14:tracePt t="61856" x="6797675" y="4954588"/>
          <p14:tracePt t="61871" x="6737350" y="4962525"/>
          <p14:tracePt t="61890" x="6678613" y="4972050"/>
          <p14:tracePt t="61906" x="6643688" y="4979988"/>
          <p14:tracePt t="61921" x="6610350" y="4997450"/>
          <p14:tracePt t="61938" x="6575425" y="4997450"/>
          <p14:tracePt t="61940" x="6567488" y="4997450"/>
          <p14:tracePt t="61955" x="6559550" y="4997450"/>
          <p14:tracePt t="61971" x="6542088" y="4997450"/>
          <p14:tracePt t="61989" x="6516688" y="4997450"/>
          <p14:tracePt t="65884" x="6592888" y="4987925"/>
          <p14:tracePt t="65892" x="6729413" y="4962525"/>
          <p14:tracePt t="65908" x="6992938" y="4878388"/>
          <p14:tracePt t="65919" x="7297738" y="4810125"/>
          <p14:tracePt t="65936" x="7672388" y="4708525"/>
          <p14:tracePt t="65952" x="8139113" y="4572000"/>
          <p14:tracePt t="65954" x="8318500" y="4513263"/>
          <p14:tracePt t="65969" x="8724900" y="4384675"/>
          <p14:tracePt t="65985" x="9039225" y="4265613"/>
          <p14:tracePt t="66002" x="9515475" y="4138613"/>
          <p14:tracePt t="66017" x="9702800" y="4087813"/>
          <p14:tracePt t="66038" x="9898063" y="4037013"/>
          <p14:tracePt t="66040" x="9999663" y="4011613"/>
          <p14:tracePt t="66055" x="10126663" y="3994150"/>
          <p14:tracePt t="66071" x="10220325" y="3951288"/>
          <p14:tracePt t="66074" x="10271125" y="3935413"/>
          <p14:tracePt t="66087" x="10331450" y="3908425"/>
          <p14:tracePt t="66091" x="10382250" y="3892550"/>
          <p14:tracePt t="66107" x="10509250" y="3824288"/>
          <p14:tracePt t="66119" x="10594975" y="3756025"/>
          <p14:tracePt t="66136" x="10671175" y="3713163"/>
          <p14:tracePt t="66139" x="10688638" y="3705225"/>
          <p14:tracePt t="66154" x="10739438" y="3671888"/>
          <p14:tracePt t="66169" x="10790238" y="3646488"/>
          <p14:tracePt t="66186" x="10858500" y="3611563"/>
          <p14:tracePt t="66188" x="10909300" y="3578225"/>
          <p14:tracePt t="66203" x="10993438" y="3543300"/>
          <p14:tracePt t="66220" x="11061700" y="3509963"/>
          <p14:tracePt t="66223" x="11112500" y="3475038"/>
          <p14:tracePt t="66237" x="11180763" y="3441700"/>
          <p14:tracePt t="66253" x="11223625" y="3424238"/>
          <p14:tracePt t="66269" x="11256963" y="3416300"/>
          <p14:tracePt t="66272" x="11266488" y="3416300"/>
          <p14:tracePt t="66287" x="11274425" y="3416300"/>
          <p14:tracePt t="66381" x="11274425" y="3424238"/>
          <p14:tracePt t="66394" x="11274425" y="3433763"/>
          <p14:tracePt t="66403" x="11266488" y="3449638"/>
          <p14:tracePt t="66408" x="11256963" y="3467100"/>
          <p14:tracePt t="66422" x="11231563" y="3509963"/>
          <p14:tracePt t="66439" x="11198225" y="3568700"/>
          <p14:tracePt t="66444" x="11172825" y="3603625"/>
          <p14:tracePt t="66452" x="11129963" y="3654425"/>
          <p14:tracePt t="66469" x="11079163" y="3730625"/>
          <p14:tracePt t="66471" x="11036300" y="3781425"/>
          <p14:tracePt t="66486" x="10985500" y="3857625"/>
          <p14:tracePt t="66502" x="10901363" y="3943350"/>
          <p14:tracePt t="66521" x="10747375" y="4105275"/>
          <p14:tracePt t="66535" x="10628313" y="4224338"/>
          <p14:tracePt t="66554" x="10509250" y="4333875"/>
          <p14:tracePt t="66557" x="10467975" y="4384675"/>
          <p14:tracePt t="66571" x="10374313" y="4460875"/>
          <p14:tracePt t="66587" x="10313988" y="4521200"/>
          <p14:tracePt t="66591" x="10288588" y="4546600"/>
          <p14:tracePt t="66604" x="10263188" y="4589463"/>
          <p14:tracePt t="66607" x="10220325" y="4614863"/>
          <p14:tracePt t="66621" x="10186988" y="4673600"/>
          <p14:tracePt t="66637" x="10153650" y="4708525"/>
          <p14:tracePt t="66641" x="10136188" y="4724400"/>
          <p14:tracePt t="66656" x="10101263" y="4767263"/>
          <p14:tracePt t="66669" x="10067925" y="4802188"/>
          <p14:tracePt t="66686" x="10034588" y="4835525"/>
          <p14:tracePt t="66702" x="9991725" y="4868863"/>
          <p14:tracePt t="66705" x="9983788" y="4886325"/>
          <p14:tracePt t="66719" x="9966325" y="4919663"/>
          <p14:tracePt t="66735" x="9948863" y="4937125"/>
          <p14:tracePt t="66752" x="9940925" y="4962525"/>
          <p14:tracePt t="66754" x="9923463" y="4962525"/>
          <p14:tracePt t="66771" x="9915525" y="4979988"/>
          <p14:tracePt t="66785" x="9906000" y="4987925"/>
          <p14:tracePt t="66802" x="9898063" y="5013325"/>
          <p14:tracePt t="66804" x="9898063" y="5038725"/>
          <p14:tracePt t="66820" x="9890125" y="5064125"/>
          <p14:tracePt t="66836" x="9890125" y="5091113"/>
          <p14:tracePt t="66838" x="9890125" y="5099050"/>
          <p14:tracePt t="66853" x="9890125" y="5116513"/>
          <p14:tracePt t="66870" x="9890125" y="5124450"/>
          <p14:tracePt t="66875" x="9890125" y="5132388"/>
          <p14:tracePt t="66888" x="9890125" y="5141913"/>
          <p14:tracePt t="66903" x="9890125" y="5157788"/>
          <p14:tracePt t="66919" x="9880600" y="5175250"/>
          <p14:tracePt t="66935" x="9880600" y="5183188"/>
          <p14:tracePt t="66939" x="9872663" y="5192713"/>
          <p14:tracePt t="66954" x="9864725" y="5200650"/>
          <p14:tracePt t="66971" x="9847263" y="5226050"/>
          <p14:tracePt t="66986" x="9847263" y="5235575"/>
          <p14:tracePt t="66988" x="9847263" y="5243513"/>
          <p14:tracePt t="67003" x="9847263" y="52514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EAA4-72EB-DA10-E8A6-827E9E2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Career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C0FD-E849-D56A-A4A3-935E54B3A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Nuclear Power School &amp; Prototype path</a:t>
            </a:r>
          </a:p>
          <a:p>
            <a:r>
              <a:rPr lang="en-US" dirty="0"/>
              <a:t>Staff duty at nuclear prototype – upstate NY</a:t>
            </a:r>
          </a:p>
          <a:p>
            <a:r>
              <a:rPr lang="en-US" dirty="0"/>
              <a:t>USS Carl Vinson (CVN-70)</a:t>
            </a:r>
          </a:p>
          <a:p>
            <a:r>
              <a:rPr lang="en-US" dirty="0"/>
              <a:t>Advanced Programs Recruiting</a:t>
            </a:r>
          </a:p>
          <a:p>
            <a:r>
              <a:rPr lang="en-US" dirty="0"/>
              <a:t>USS Arkansas (CGN-41)</a:t>
            </a:r>
          </a:p>
          <a:p>
            <a:r>
              <a:rPr lang="en-US" dirty="0"/>
              <a:t>USS Nimitz (CVN-68)</a:t>
            </a:r>
          </a:p>
          <a:p>
            <a:r>
              <a:rPr lang="en-US" dirty="0"/>
              <a:t>Electronics Schools</a:t>
            </a:r>
          </a:p>
          <a:p>
            <a:r>
              <a:rPr lang="en-US" dirty="0"/>
              <a:t>Mobile Operations Command Center (MOCC) Pt Mugu, CA</a:t>
            </a:r>
          </a:p>
          <a:p>
            <a:r>
              <a:rPr lang="en-US" dirty="0"/>
              <a:t>USNS Niagara Falls (TAFS-3) – Guam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BB743-36FB-9DBC-34FF-BF71AB47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658" y="4433640"/>
            <a:ext cx="1729200" cy="2059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76B13-DD52-45F1-7CC2-67E9FF373D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5999" y="171669"/>
            <a:ext cx="2337918" cy="2213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9442D7-443B-85A0-AB0F-A54CD37965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4958" y="2576825"/>
            <a:ext cx="2607400" cy="1704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EC1FD4-74F3-E55F-4015-5774B9FA8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630457"/>
            <a:ext cx="3051794" cy="1301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AAFA35-82C6-D037-BF58-7E6F5EB36C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3561" y="216568"/>
            <a:ext cx="1550354" cy="2168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073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15"/>
    </mc:Choice>
    <mc:Fallback xmlns="">
      <p:transition spd="slow" advTm="31715"/>
    </mc:Fallback>
  </mc:AlternateContent>
  <p:extLst>
    <p:ext uri="{3A86A75C-4F4B-4683-9AE1-C65F6400EC91}">
      <p14:laserTraceLst xmlns:p14="http://schemas.microsoft.com/office/powerpoint/2010/main">
        <p14:tracePtLst>
          <p14:tracePt t="15392" x="9855200" y="5268913"/>
          <p14:tracePt t="15399" x="9872663" y="5294313"/>
          <p14:tracePt t="15409" x="9880600" y="5327650"/>
          <p14:tracePt t="15413" x="9890125" y="5345113"/>
          <p14:tracePt t="15427" x="9898063" y="5405438"/>
          <p14:tracePt t="15443" x="9923463" y="5430838"/>
          <p14:tracePt t="15448" x="9931400" y="5446713"/>
          <p14:tracePt t="15459" x="9940925" y="5464175"/>
          <p14:tracePt t="15464" x="9940925" y="5489575"/>
          <p14:tracePt t="15477" x="9940925" y="5497513"/>
          <p14:tracePt t="15491" x="9940925" y="5507038"/>
          <p14:tracePt t="15507" x="9940925" y="5524500"/>
          <p14:tracePt t="15510" x="9940925" y="5532438"/>
          <p14:tracePt t="15525" x="9940925" y="5549900"/>
          <p14:tracePt t="15541" x="9940925" y="5557838"/>
          <p14:tracePt t="15557" x="9940925" y="5575300"/>
          <p14:tracePt t="15574" x="9940925" y="5591175"/>
          <p14:tracePt t="15590" x="9940925" y="5600700"/>
          <p14:tracePt t="15607" x="9940925" y="5616575"/>
          <p14:tracePt t="15676" x="9940925" y="5626100"/>
          <p14:tracePt t="15683" x="9931400" y="5634038"/>
          <p14:tracePt t="15702" x="9915525" y="5634038"/>
          <p14:tracePt t="15710" x="9906000" y="5641975"/>
          <p14:tracePt t="15726" x="9906000" y="5651500"/>
          <p14:tracePt t="15766" x="9898063" y="5659438"/>
          <p14:tracePt t="15774" x="9890125" y="5659438"/>
          <p14:tracePt t="15794" x="9890125" y="5676900"/>
          <p14:tracePt t="15801" x="9890125" y="5684838"/>
          <p14:tracePt t="15810" x="9880600" y="5684838"/>
          <p14:tracePt t="15825" x="9872663" y="5684838"/>
          <p14:tracePt t="15829" x="9872663" y="5694363"/>
          <p14:tracePt t="15843" x="9864725" y="5702300"/>
          <p14:tracePt t="15859" x="9864725" y="5719763"/>
          <p14:tracePt t="15877" x="9864725" y="5727700"/>
          <p14:tracePt t="15880" x="9855200" y="5735638"/>
          <p14:tracePt t="15894" x="9855200" y="5745163"/>
          <p14:tracePt t="15909" x="9847263" y="5753100"/>
          <p14:tracePt t="15925" x="9847263" y="5761038"/>
          <p14:tracePt t="15929" x="9839325" y="5761038"/>
          <p14:tracePt t="15943" x="9829800" y="5770563"/>
          <p14:tracePt t="15960" x="9821863" y="5788025"/>
          <p14:tracePt t="15964" x="9821863" y="5795963"/>
          <p14:tracePt t="15975" x="9804400" y="5803900"/>
          <p14:tracePt t="15979" x="9796463" y="5813425"/>
          <p14:tracePt t="15993" x="9786938" y="5821363"/>
          <p14:tracePt t="16010" x="9771063" y="5838825"/>
          <p14:tracePt t="16025" x="9761538" y="5846763"/>
          <p14:tracePt t="16028" x="9753600" y="5846763"/>
          <p14:tracePt t="16036" x="9745663" y="5864225"/>
          <p14:tracePt t="16044" x="9736138" y="5872163"/>
          <p14:tracePt t="16057" x="9720263" y="5880100"/>
          <p14:tracePt t="16074" x="9720263" y="5889625"/>
          <p14:tracePt t="16076" x="9710738" y="5897563"/>
          <p14:tracePt t="16098" x="9710738" y="5905500"/>
          <p14:tracePt t="21344" x="9710738" y="5915025"/>
          <p14:tracePt t="21352" x="9720263" y="5932488"/>
          <p14:tracePt t="21359" x="9720263" y="5948363"/>
          <p14:tracePt t="21374" x="9736138" y="5983288"/>
          <p14:tracePt t="21389" x="9753600" y="6008688"/>
          <p14:tracePt t="21408" x="9753600" y="6024563"/>
          <p14:tracePt t="21427" x="9753600" y="6042025"/>
          <p14:tracePt t="21432" x="9753600" y="6049963"/>
          <p14:tracePt t="21443" x="9753600" y="6059488"/>
          <p14:tracePt t="21458" x="9753600" y="6076950"/>
          <p14:tracePt t="21479" x="9753600" y="6084888"/>
          <p14:tracePt t="21493" x="9753600" y="6092825"/>
          <p14:tracePt t="21514" x="9753600" y="6102350"/>
          <p14:tracePt t="21537" x="9753600" y="6110288"/>
          <p14:tracePt t="21544" x="9753600" y="6118225"/>
          <p14:tracePt t="21592" x="9753600" y="6127750"/>
          <p14:tracePt t="21663" x="9753600" y="6135688"/>
          <p14:tracePt t="21705" x="9753600" y="6143625"/>
          <p14:tracePt t="21741" x="9753600" y="6153150"/>
          <p14:tracePt t="21748" x="9753600" y="6161088"/>
          <p14:tracePt t="21757" x="9753600" y="6169025"/>
          <p14:tracePt t="21772" x="9753600" y="6186488"/>
          <p14:tracePt t="21790" x="9753600" y="6203950"/>
          <p14:tracePt t="21807" x="9753600" y="6211888"/>
          <p14:tracePt t="21812" x="9753600" y="6221413"/>
          <p14:tracePt t="21822" x="9753600" y="6229350"/>
          <p14:tracePt t="21826" x="9753600" y="6246813"/>
          <p14:tracePt t="21840" x="9753600" y="6262688"/>
          <p14:tracePt t="21856" x="9753600" y="6288088"/>
          <p14:tracePt t="21861" x="9753600" y="6313488"/>
          <p14:tracePt t="21875" x="9753600" y="6323013"/>
          <p14:tracePt t="21890" x="9753600" y="6348413"/>
          <p14:tracePt t="21906" x="9779000" y="6373813"/>
          <p14:tracePt t="21910" x="9779000" y="6381750"/>
          <p14:tracePt t="21922" x="9779000" y="6391275"/>
          <p14:tracePt t="23079" x="9812338" y="6407150"/>
          <p14:tracePt t="23088" x="9872663" y="6432550"/>
          <p14:tracePt t="23097" x="9906000" y="6450013"/>
          <p14:tracePt t="23103" x="9956800" y="6457950"/>
          <p14:tracePt t="23108" x="9983788" y="6467475"/>
          <p14:tracePt t="23123" x="10017125" y="6483350"/>
          <p14:tracePt t="23128" x="10042525" y="6492875"/>
          <p14:tracePt t="23142" x="10059988" y="6510338"/>
          <p14:tracePt t="23154" x="10067925" y="6518275"/>
          <p14:tracePt t="23156" x="10075863" y="6518275"/>
          <p14:tracePt t="23172" x="10101263" y="6526213"/>
          <p14:tracePt t="23186" x="10126663" y="6526213"/>
          <p14:tracePt t="23203" x="10179050" y="6551613"/>
          <p14:tracePt t="23205" x="10204450" y="6561138"/>
          <p14:tracePt t="23220" x="10255250" y="6577013"/>
          <p14:tracePt t="23236" x="10306050" y="6594475"/>
          <p14:tracePt t="23253" x="10348913" y="6611938"/>
          <p14:tracePt t="23255" x="10364788" y="6637338"/>
          <p14:tracePt t="23270" x="10399713" y="6670675"/>
          <p14:tracePt t="23288" x="10442575" y="6696075"/>
          <p14:tracePt t="23290" x="10458450" y="6721475"/>
          <p14:tracePt t="23304" x="10509250" y="6738938"/>
          <p14:tracePt t="23320" x="10544175" y="6756400"/>
          <p14:tracePt t="23337" x="10585450" y="6756400"/>
          <p14:tracePt t="23340" x="10602913" y="6756400"/>
          <p14:tracePt t="23355" x="10645775" y="6756400"/>
          <p14:tracePt t="23371" x="10688638" y="6756400"/>
          <p14:tracePt t="23387" x="10729913" y="6738938"/>
          <p14:tracePt t="23390" x="10756900" y="6731000"/>
          <p14:tracePt t="23405" x="10807700" y="6705600"/>
          <p14:tracePt t="23421" x="10841038" y="6696075"/>
          <p14:tracePt t="23438" x="10901363" y="6688138"/>
          <p14:tracePt t="23454" x="10926763" y="6688138"/>
          <p14:tracePt t="23471" x="10952163" y="6688138"/>
          <p14:tracePt t="23488" x="10968038" y="6688138"/>
          <p14:tracePt t="23655" x="10968038" y="6680200"/>
          <p14:tracePt t="23663" x="10977563" y="6670675"/>
          <p14:tracePt t="23674" x="10985500" y="6662738"/>
          <p14:tracePt t="23689" x="10993438" y="6645275"/>
          <p14:tracePt t="23705" x="10993438" y="6627813"/>
          <p14:tracePt t="24240" x="10985500" y="6627813"/>
          <p14:tracePt t="24347" x="10977563" y="6627813"/>
          <p14:tracePt t="24375" x="10977563" y="6619875"/>
          <p14:tracePt t="24405" x="10968038" y="6619875"/>
          <p14:tracePt t="24413" x="10960100" y="6611938"/>
          <p14:tracePt t="24431" x="10960100" y="6602413"/>
          <p14:tracePt t="24445" x="10952163" y="6602413"/>
          <p14:tracePt t="24454" x="10952163" y="6594475"/>
          <p14:tracePt t="24459" x="10942638" y="6594475"/>
          <p14:tracePt t="24471" x="10934700" y="6586538"/>
          <p14:tracePt t="24475" x="10934700" y="6577013"/>
          <p14:tracePt t="24489" x="10917238" y="6569075"/>
          <p14:tracePt t="24495" x="10909300" y="6561138"/>
          <p14:tracePt t="24512" x="10901363" y="6551613"/>
          <p14:tracePt t="24522" x="10891838" y="6535738"/>
          <p14:tracePt t="24537" x="10866438" y="6526213"/>
          <p14:tracePt t="24553" x="10858500" y="6500813"/>
          <p14:tracePt t="24569" x="10841038" y="6492875"/>
          <p14:tracePt t="24572" x="10841038" y="6483350"/>
          <p14:tracePt t="24586" x="10823575" y="6475413"/>
          <p14:tracePt t="24603" x="10807700" y="6457950"/>
          <p14:tracePt t="24620" x="10790238" y="6432550"/>
          <p14:tracePt t="24638" x="10772775" y="6424613"/>
          <p14:tracePt t="24653" x="10764838" y="6416675"/>
          <p14:tracePt t="24656" x="10756900" y="6407150"/>
          <p14:tracePt t="24671" x="10739438" y="6391275"/>
          <p14:tracePt t="24686" x="10721975" y="6391275"/>
          <p14:tracePt t="24703" x="10721975" y="6381750"/>
          <p14:tracePt t="24721" x="10721975" y="6365875"/>
          <p14:tracePt t="24741" x="10714038" y="6365875"/>
          <p14:tracePt t="24753" x="10704513" y="6365875"/>
          <p14:tracePt t="24770" x="10696575" y="6356350"/>
          <p14:tracePt t="24786" x="10679113" y="6348413"/>
          <p14:tracePt t="24804" x="10663238" y="6338888"/>
          <p14:tracePt t="24807" x="10653713" y="6330950"/>
          <p14:tracePt t="24819" x="10645775" y="6323013"/>
          <p14:tracePt t="24836" x="10637838" y="6305550"/>
          <p14:tracePt t="24853" x="10637838" y="6297613"/>
          <p14:tracePt t="24868" x="10628313" y="6297613"/>
          <p14:tracePt t="24885" x="10612438" y="6280150"/>
          <p14:tracePt t="24902" x="10594975" y="6280150"/>
          <p14:tracePt t="24904" x="10594975" y="6272213"/>
          <p14:tracePt t="24918" x="10585450" y="6272213"/>
          <p14:tracePt t="27592" x="10577513" y="6272213"/>
          <p14:tracePt t="27599" x="10552113" y="6272213"/>
          <p14:tracePt t="27606" x="10534650" y="6272213"/>
          <p14:tracePt t="27617" x="10493375" y="6272213"/>
          <p14:tracePt t="27635" x="10382250" y="6272213"/>
          <p14:tracePt t="27651" x="10306050" y="6272213"/>
          <p14:tracePt t="27667" x="10194925" y="6297613"/>
          <p14:tracePt t="27684" x="9991725" y="6305550"/>
          <p14:tracePt t="27686" x="9898063" y="6313488"/>
          <p14:tracePt t="27700" x="9652000" y="6338888"/>
          <p14:tracePt t="27717" x="9380538" y="6373813"/>
          <p14:tracePt t="27735" x="8912225" y="6450013"/>
          <p14:tracePt t="27751" x="8623300" y="6510338"/>
          <p14:tracePt t="27768" x="8301038" y="6569075"/>
          <p14:tracePt t="27771" x="8174038" y="6594475"/>
          <p14:tracePt t="27786" x="7910513" y="6637338"/>
          <p14:tracePt t="27802" x="7672388" y="6654800"/>
          <p14:tracePt t="27806" x="7570788" y="6654800"/>
          <p14:tracePt t="27817" x="7485063" y="6654800"/>
          <p14:tracePt t="27821" x="7459663" y="6654800"/>
          <p14:tracePt t="27834" x="7426325" y="66548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24FA-F839-BCB4-FC1A-DF762D2B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</a:t>
            </a:r>
            <a:r>
              <a:rPr lang="en-US" dirty="0" err="1"/>
              <a:t>Work</a:t>
            </a:r>
            <a:r>
              <a:rPr lang="en-US" dirty="0"/>
              <a:t> </a:t>
            </a:r>
            <a:r>
              <a:rPr lang="en-US" dirty="0" err="1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F69E7-581A-D20C-5071-1EA6FA80F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Frontier Wind – On-Blade Load Control Systems</a:t>
            </a:r>
          </a:p>
          <a:p>
            <a:pPr lvl="1"/>
            <a:r>
              <a:rPr lang="en-US" dirty="0"/>
              <a:t>Mechanical Designer</a:t>
            </a:r>
          </a:p>
          <a:p>
            <a:pPr lvl="1"/>
            <a:r>
              <a:rPr lang="en-US" dirty="0"/>
              <a:t>Moved to test, then embedded control</a:t>
            </a:r>
          </a:p>
          <a:p>
            <a:pPr lvl="1"/>
            <a:r>
              <a:rPr lang="en-US" dirty="0"/>
              <a:t>Concept to deployment – lots of field experience</a:t>
            </a:r>
          </a:p>
          <a:p>
            <a:r>
              <a:rPr lang="en-US" dirty="0"/>
              <a:t>Northrop Grumman</a:t>
            </a:r>
          </a:p>
          <a:p>
            <a:pPr lvl="1"/>
            <a:r>
              <a:rPr lang="en-US" dirty="0"/>
              <a:t>Embedded control</a:t>
            </a:r>
          </a:p>
          <a:p>
            <a:pPr lvl="2"/>
            <a:r>
              <a:rPr lang="en-US" dirty="0"/>
              <a:t>Moved into integration  &amp; test on same small-</a:t>
            </a:r>
            <a:r>
              <a:rPr lang="en-US" dirty="0" err="1"/>
              <a:t>ish</a:t>
            </a:r>
            <a:r>
              <a:rPr lang="en-US" dirty="0"/>
              <a:t> project</a:t>
            </a:r>
          </a:p>
          <a:p>
            <a:pPr lvl="1"/>
            <a:r>
              <a:rPr lang="en-US" dirty="0"/>
              <a:t>New project is </a:t>
            </a:r>
            <a:r>
              <a:rPr lang="en-US" dirty="0" err="1"/>
              <a:t>huuuge</a:t>
            </a:r>
            <a:r>
              <a:rPr lang="en-US" dirty="0"/>
              <a:t> and my role is 100% SE</a:t>
            </a:r>
          </a:p>
          <a:p>
            <a:pPr lvl="2"/>
            <a:r>
              <a:rPr lang="en-US" dirty="0"/>
              <a:t>Started doing a lot of review of SE activities</a:t>
            </a:r>
          </a:p>
          <a:p>
            <a:pPr lvl="2"/>
            <a:r>
              <a:rPr lang="en-US" dirty="0"/>
              <a:t>Made sense to get credit for the study I was already doing, so here I am</a:t>
            </a:r>
          </a:p>
          <a:p>
            <a:pPr lvl="1"/>
            <a:r>
              <a:rPr lang="en-US" dirty="0"/>
              <a:t>Other than budgeting and scheduling in Navy roles and WBS/IMS inputs, no real project management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D8F69-44A1-6027-1991-E55E05BA85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3521" y="255539"/>
            <a:ext cx="1690216" cy="2222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FAC96-2E7D-7ABF-6A54-F13FC2A38A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29" y="255539"/>
            <a:ext cx="1690215" cy="2281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2F66DC-A219-9A67-4BA8-471134FFD0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9121" y="2613044"/>
            <a:ext cx="1690215" cy="2255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449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85"/>
    </mc:Choice>
    <mc:Fallback xmlns="">
      <p:transition spd="slow" advTm="9888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E889-7361-7B30-2CFA-AD9820C8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 Stuff – Hobbies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1580-6FDC-FACE-05E8-15D2ADB2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Reading, way too much reading</a:t>
            </a:r>
          </a:p>
          <a:p>
            <a:r>
              <a:rPr lang="en-US" dirty="0"/>
              <a:t>Hiking</a:t>
            </a:r>
          </a:p>
          <a:p>
            <a:r>
              <a:rPr lang="en-US" dirty="0"/>
              <a:t>Skiing, Boarding, Snow-shoeing</a:t>
            </a:r>
          </a:p>
          <a:p>
            <a:r>
              <a:rPr lang="en-US" dirty="0"/>
              <a:t>Set builds for local theater</a:t>
            </a:r>
          </a:p>
          <a:p>
            <a:r>
              <a:rPr lang="en-US" dirty="0"/>
              <a:t>Random projects</a:t>
            </a:r>
          </a:p>
          <a:p>
            <a:r>
              <a:rPr lang="en-US" dirty="0"/>
              <a:t>Hanging out w/ the doggo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0D061-9D3E-EEAC-46CA-6F0179464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3679" y="1659348"/>
            <a:ext cx="2111014" cy="15021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C9503-5E59-70B8-40D4-F838B9372A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0473" y="224614"/>
            <a:ext cx="1620525" cy="1217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C4EBF0-7458-7587-E9E5-11C8D792B8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788" y="224614"/>
            <a:ext cx="2627121" cy="1217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EBBD6D-DD51-039D-A99E-02109A04F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086" y="3604349"/>
            <a:ext cx="2549403" cy="2838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0A7F59-6CD1-FEFC-7599-C2830C1F5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698" y="1690688"/>
            <a:ext cx="2871316" cy="1961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54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53"/>
    </mc:Choice>
    <mc:Fallback xmlns="">
      <p:transition spd="slow" advTm="44353"/>
    </mc:Fallback>
  </mc:AlternateContent>
  <p:extLst>
    <p:ext uri="{3A86A75C-4F4B-4683-9AE1-C65F6400EC91}">
      <p14:laserTraceLst xmlns:p14="http://schemas.microsoft.com/office/powerpoint/2010/main">
        <p14:tracePtLst>
          <p14:tracePt t="13136" x="7451725" y="6627813"/>
          <p14:tracePt t="13143" x="7493000" y="6551613"/>
          <p14:tracePt t="13153" x="7561263" y="6483350"/>
          <p14:tracePt t="13165" x="7662863" y="6338888"/>
          <p14:tracePt t="13182" x="7756525" y="6194425"/>
          <p14:tracePt t="13186" x="7799388" y="6135688"/>
          <p14:tracePt t="13200" x="7900988" y="5991225"/>
          <p14:tracePt t="13216" x="8020050" y="5846763"/>
          <p14:tracePt t="13220" x="8088313" y="5770563"/>
          <p14:tracePt t="13232" x="8139113" y="5719763"/>
          <p14:tracePt t="13236" x="8224838" y="5651500"/>
          <p14:tracePt t="13250" x="8369300" y="5497513"/>
          <p14:tracePt t="13266" x="8539163" y="5337175"/>
          <p14:tracePt t="13270" x="8605838" y="5260975"/>
          <p14:tracePt t="13281" x="8674100" y="5183188"/>
          <p14:tracePt t="13283" x="8724900" y="5132388"/>
          <p14:tracePt t="13298" x="8869363" y="5005388"/>
          <p14:tracePt t="13314" x="9005888" y="4878388"/>
          <p14:tracePt t="13331" x="9132888" y="4767263"/>
          <p14:tracePt t="13333" x="9201150" y="4724400"/>
          <p14:tracePt t="13349" x="9312275" y="4665663"/>
          <p14:tracePt t="13364" x="9464675" y="4597400"/>
          <p14:tracePt t="13381" x="9667875" y="4554538"/>
          <p14:tracePt t="13383" x="9753600" y="4521200"/>
          <p14:tracePt t="13399" x="9890125" y="4478338"/>
          <p14:tracePt t="13404" x="9966325" y="4452938"/>
          <p14:tracePt t="13417" x="10118725" y="4394200"/>
          <p14:tracePt t="13432" x="10263188" y="4291013"/>
          <p14:tracePt t="13448" x="10390188" y="4206875"/>
          <p14:tracePt t="13465" x="10501313" y="4113213"/>
          <p14:tracePt t="13468" x="10544175" y="4062413"/>
          <p14:tracePt t="13482" x="10637838" y="3951288"/>
          <p14:tracePt t="13498" x="10721975" y="3798888"/>
          <p14:tracePt t="13515" x="10756900" y="3629025"/>
          <p14:tracePt t="13518" x="10756900" y="3552825"/>
          <p14:tracePt t="13532" x="10756900" y="3382963"/>
          <p14:tracePt t="13548" x="10772775" y="3228975"/>
          <p14:tracePt t="13567" x="10833100" y="2965450"/>
          <p14:tracePt t="13582" x="10874375" y="2855913"/>
          <p14:tracePt t="13598" x="10901363" y="2787650"/>
          <p14:tracePt t="13615" x="10952163" y="2686050"/>
          <p14:tracePt t="13617" x="10960100" y="2676525"/>
          <p14:tracePt t="13631" x="10968038" y="2660650"/>
          <p14:tracePt t="14126" x="10960100" y="2633663"/>
          <p14:tracePt t="14133" x="10934700" y="2608263"/>
          <p14:tracePt t="14140" x="10901363" y="2557463"/>
          <p14:tracePt t="14163" x="10807700" y="2413000"/>
          <p14:tracePt t="14180" x="10721975" y="2319338"/>
          <p14:tracePt t="14182" x="10688638" y="2286000"/>
          <p14:tracePt t="14197" x="10637838" y="2217738"/>
          <p14:tracePt t="14214" x="10569575" y="2166938"/>
          <p14:tracePt t="14230" x="10526713" y="2141538"/>
          <p14:tracePt t="14232" x="10493375" y="2124075"/>
          <p14:tracePt t="14248" x="10442575" y="2090738"/>
          <p14:tracePt t="14263" x="10390188" y="2073275"/>
          <p14:tracePt t="14280" x="10331450" y="2047875"/>
          <p14:tracePt t="14283" x="10306050" y="2030413"/>
          <p14:tracePt t="14297" x="10245725" y="2005013"/>
          <p14:tracePt t="14313" x="10204450" y="1989138"/>
          <p14:tracePt t="14331" x="10144125" y="1979613"/>
          <p14:tracePt t="14334" x="10126663" y="1971675"/>
          <p14:tracePt t="14348" x="10050463" y="1971675"/>
          <p14:tracePt t="14364" x="9974263" y="1971675"/>
          <p14:tracePt t="14381" x="9898063" y="1979613"/>
          <p14:tracePt t="14398" x="9855200" y="1997075"/>
          <p14:tracePt t="14414" x="9829800" y="2030413"/>
          <p14:tracePt t="14416" x="9812338" y="2047875"/>
          <p14:tracePt t="14431" x="9796463" y="2073275"/>
          <p14:tracePt t="14447" x="9771063" y="2133600"/>
          <p14:tracePt t="14464" x="9753600" y="2209800"/>
          <p14:tracePt t="14467" x="9745663" y="2243138"/>
          <p14:tracePt t="14482" x="9728200" y="2319338"/>
          <p14:tracePt t="14497" x="9728200" y="2371725"/>
          <p14:tracePt t="14516" x="9728200" y="2447925"/>
          <p14:tracePt t="14531" x="9728200" y="2498725"/>
          <p14:tracePt t="14548" x="9753600" y="2566988"/>
          <p14:tracePt t="14566" x="9839325" y="2686050"/>
          <p14:tracePt t="14581" x="9931400" y="2778125"/>
          <p14:tracePt t="14598" x="10025063" y="2855913"/>
          <p14:tracePt t="14601" x="10075863" y="2906713"/>
          <p14:tracePt t="14615" x="10212388" y="3000375"/>
          <p14:tracePt t="14631" x="10339388" y="3033713"/>
          <p14:tracePt t="14649" x="10425113" y="3051175"/>
          <p14:tracePt t="14653" x="10458450" y="3051175"/>
          <p14:tracePt t="14665" x="10560050" y="3041650"/>
          <p14:tracePt t="14681" x="10714038" y="3000375"/>
          <p14:tracePt t="14698" x="10848975" y="2949575"/>
          <p14:tracePt t="14701" x="10901363" y="2932113"/>
          <p14:tracePt t="14715" x="11044238" y="2863850"/>
          <p14:tracePt t="14730" x="11188700" y="2787650"/>
          <p14:tracePt t="14747" x="11307763" y="2693988"/>
          <p14:tracePt t="14750" x="11360150" y="2643188"/>
          <p14:tracePt t="14767" x="11436350" y="2566988"/>
          <p14:tracePt t="14780" x="11487150" y="2506663"/>
          <p14:tracePt t="14797" x="11537950" y="2430463"/>
          <p14:tracePt t="14800" x="11563350" y="2379663"/>
          <p14:tracePt t="14815" x="11588750" y="2311400"/>
          <p14:tracePt t="14831" x="11606213" y="2243138"/>
          <p14:tracePt t="14847" x="11596688" y="2184400"/>
          <p14:tracePt t="14850" x="11580813" y="2166938"/>
          <p14:tracePt t="14863" x="11537950" y="2108200"/>
          <p14:tracePt t="14879" x="11477625" y="2055813"/>
          <p14:tracePt t="14896" x="11401425" y="1989138"/>
          <p14:tracePt t="14898" x="11360150" y="1954213"/>
          <p14:tracePt t="14913" x="11299825" y="1903413"/>
          <p14:tracePt t="14930" x="11241088" y="1870075"/>
          <p14:tracePt t="14948" x="11122025" y="1809750"/>
          <p14:tracePt t="14964" x="11002963" y="1758950"/>
          <p14:tracePt t="14980" x="10866438" y="1741488"/>
          <p14:tracePt t="14984" x="10798175" y="1741488"/>
          <p14:tracePt t="14998" x="10620375" y="1766888"/>
          <p14:tracePt t="15015" x="10458450" y="1801813"/>
          <p14:tracePt t="15030" x="10313988" y="1844675"/>
          <p14:tracePt t="15033" x="10245725" y="1885950"/>
          <p14:tracePt t="15048" x="10118725" y="1946275"/>
          <p14:tracePt t="15063" x="10025063" y="2022475"/>
          <p14:tracePt t="15080" x="9931400" y="2090738"/>
          <p14:tracePt t="15083" x="9880600" y="2124075"/>
          <p14:tracePt t="15100" x="9796463" y="2209800"/>
          <p14:tracePt t="15114" x="9720263" y="2311400"/>
          <p14:tracePt t="15131" x="9652000" y="2397125"/>
          <p14:tracePt t="15134" x="9626600" y="2430463"/>
          <p14:tracePt t="15148" x="9583738" y="2506663"/>
          <p14:tracePt t="15164" x="9558338" y="2549525"/>
          <p14:tracePt t="15182" x="9540875" y="2633663"/>
          <p14:tracePt t="15197" x="9540875" y="2686050"/>
          <p14:tracePt t="15214" x="9540875" y="2744788"/>
          <p14:tracePt t="15230" x="9566275" y="2813050"/>
          <p14:tracePt t="15233" x="9583738" y="2846388"/>
          <p14:tracePt t="15247" x="9642475" y="2940050"/>
          <p14:tracePt t="15263" x="9736138" y="3059113"/>
          <p14:tracePt t="15281" x="9923463" y="3228975"/>
          <p14:tracePt t="15297" x="10050463" y="3305175"/>
          <p14:tracePt t="15314" x="10186988" y="3373438"/>
          <p14:tracePt t="15317" x="10263188" y="3382963"/>
          <p14:tracePt t="15330" x="10407650" y="3390900"/>
          <p14:tracePt t="15346" x="10552113" y="3390900"/>
          <p14:tracePt t="15363" x="10714038" y="3355975"/>
          <p14:tracePt t="15365" x="10798175" y="3340100"/>
          <p14:tracePt t="15381" x="10952163" y="3263900"/>
          <p14:tracePt t="15397" x="11071225" y="3186113"/>
          <p14:tracePt t="15413" x="11155363" y="3094038"/>
          <p14:tracePt t="15418" x="11198225" y="3067050"/>
          <p14:tracePt t="15430" x="11249025" y="3008313"/>
          <p14:tracePt t="15447" x="11282363" y="2957513"/>
          <p14:tracePt t="15464" x="11307763" y="2889250"/>
          <p14:tracePt t="15466" x="11317288" y="2846388"/>
          <p14:tracePt t="15481" x="11317288" y="2727325"/>
          <p14:tracePt t="15497" x="11307763" y="2651125"/>
          <p14:tracePt t="15515" x="11231563" y="2455863"/>
          <p14:tracePt t="15531" x="11147425" y="2319338"/>
          <p14:tracePt t="15547" x="11053763" y="2217738"/>
          <p14:tracePt t="15550" x="11018838" y="2184400"/>
          <p14:tracePt t="15565" x="10926763" y="2116138"/>
          <p14:tracePt t="15580" x="10858500" y="2065338"/>
          <p14:tracePt t="15597" x="10756900" y="2022475"/>
          <p14:tracePt t="15600" x="10714038" y="2014538"/>
          <p14:tracePt t="15616" x="10594975" y="1989138"/>
          <p14:tracePt t="15630" x="10458450" y="1997075"/>
          <p14:tracePt t="15647" x="10323513" y="2055813"/>
          <p14:tracePt t="15650" x="10237788" y="2090738"/>
          <p14:tracePt t="15664" x="10093325" y="2166938"/>
          <p14:tracePt t="15680" x="9983788" y="2235200"/>
          <p14:tracePt t="15697" x="9890125" y="2328863"/>
          <p14:tracePt t="15700" x="9839325" y="2379663"/>
          <p14:tracePt t="15714" x="9786938" y="2438400"/>
          <p14:tracePt t="15731" x="9736138" y="2524125"/>
          <p14:tracePt t="15749" x="9720263" y="2651125"/>
          <p14:tracePt t="15765" x="9720263" y="2752725"/>
          <p14:tracePt t="15780" x="9745663" y="2871788"/>
          <p14:tracePt t="15797" x="9796463" y="3025775"/>
          <p14:tracePt t="15800" x="9829800" y="3101975"/>
          <p14:tracePt t="15814" x="9890125" y="3221038"/>
          <p14:tracePt t="15830" x="9948863" y="3340100"/>
          <p14:tracePt t="15848" x="10067925" y="3502025"/>
          <p14:tracePt t="15865" x="10144125" y="3594100"/>
          <p14:tracePt t="15880" x="10229850" y="3646488"/>
          <p14:tracePt t="15883" x="10280650" y="3679825"/>
          <p14:tracePt t="15896" x="10306050" y="3697288"/>
          <p14:tracePt t="15899" x="10339388" y="3705225"/>
          <p14:tracePt t="15914" x="10390188" y="3722688"/>
          <p14:tracePt t="15930" x="10425113" y="3722688"/>
          <p14:tracePt t="15947" x="10450513" y="3722688"/>
          <p14:tracePt t="15963" x="10458450" y="3748088"/>
          <p14:tracePt t="15981" x="10458450" y="3756025"/>
          <p14:tracePt t="15984" x="10458450" y="3763963"/>
          <p14:tracePt t="15999" x="10458450" y="3773488"/>
          <p14:tracePt t="16014" x="10458450" y="3790950"/>
          <p14:tracePt t="16032" x="10458450" y="3798888"/>
          <p14:tracePt t="16035" x="10458450" y="3806825"/>
          <p14:tracePt t="16054" x="10458450" y="3816350"/>
          <p14:tracePt t="16089" x="10458450" y="3824288"/>
          <p14:tracePt t="16097" x="10458450" y="3832225"/>
          <p14:tracePt t="16110" x="10458450" y="3841750"/>
          <p14:tracePt t="16117" x="10458450" y="3849688"/>
          <p14:tracePt t="16130" x="10458450" y="3857625"/>
          <p14:tracePt t="16146" x="10458450" y="3875088"/>
          <p14:tracePt t="16163" x="10458450" y="3883025"/>
          <p14:tracePt t="16239" x="10458450" y="3892550"/>
          <p14:tracePt t="16248" x="10458450" y="3900488"/>
          <p14:tracePt t="16282" x="10458450" y="3908425"/>
          <p14:tracePt t="16289" x="10458450" y="3917950"/>
          <p14:tracePt t="21673" x="10467975" y="3883025"/>
          <p14:tracePt t="21680" x="10518775" y="3806825"/>
          <p14:tracePt t="21695" x="10637838" y="3636963"/>
          <p14:tracePt t="21715" x="10883900" y="3203575"/>
          <p14:tracePt t="21730" x="11053763" y="2914650"/>
          <p14:tracePt t="21746" x="11206163" y="2643188"/>
          <p14:tracePt t="21763" x="11291888" y="2447925"/>
          <p14:tracePt t="21766" x="11317288" y="2371725"/>
          <p14:tracePt t="21779" x="11342688" y="2278063"/>
          <p14:tracePt t="21795" x="11360150" y="2217738"/>
          <p14:tracePt t="21800" x="11360150" y="2192338"/>
          <p14:tracePt t="21815" x="11360150" y="2141538"/>
          <p14:tracePt t="21828" x="11360150" y="2073275"/>
          <p14:tracePt t="21843" x="11360150" y="2005013"/>
          <p14:tracePt t="21859" x="11350625" y="1946275"/>
          <p14:tracePt t="21876" x="11333163" y="1852613"/>
          <p14:tracePt t="21878" x="11325225" y="1801813"/>
          <p14:tracePt t="21893" x="11307763" y="1751013"/>
          <p14:tracePt t="21909" x="11282363" y="1700213"/>
          <p14:tracePt t="21926" x="11266488" y="1674813"/>
          <p14:tracePt t="21942" x="11256963" y="1665288"/>
          <p14:tracePt t="21959" x="11241088" y="1665288"/>
          <p14:tracePt t="21961" x="11231563" y="1665288"/>
          <p14:tracePt t="21978" x="11215688" y="1665288"/>
          <p14:tracePt t="21992" x="11206163" y="1665288"/>
          <p14:tracePt t="22009" x="11188700" y="1674813"/>
          <p14:tracePt t="22029" x="11163300" y="1700213"/>
          <p14:tracePt t="22044" x="11155363" y="1733550"/>
          <p14:tracePt t="22048" x="11137900" y="1751013"/>
          <p14:tracePt t="22062" x="11104563" y="1784350"/>
          <p14:tracePt t="22079" x="11044238" y="1844675"/>
          <p14:tracePt t="22094" x="10977563" y="1920875"/>
          <p14:tracePt t="22098" x="10952163" y="1938338"/>
          <p14:tracePt t="22112" x="10891838" y="2014538"/>
          <p14:tracePt t="22128" x="10858500" y="2055813"/>
          <p14:tracePt t="22144" x="10823575" y="2090738"/>
          <p14:tracePt t="22148" x="10823575" y="2108200"/>
          <p14:tracePt t="22162" x="10807700" y="2141538"/>
          <p14:tracePt t="22178" x="10790238" y="2166938"/>
          <p14:tracePt t="22195" x="10772775" y="2192338"/>
          <p14:tracePt t="22198" x="10772775" y="2209800"/>
          <p14:tracePt t="22212" x="10747375" y="2260600"/>
          <p14:tracePt t="22227" x="10714038" y="2311400"/>
          <p14:tracePt t="22244" x="10663238" y="2397125"/>
          <p14:tracePt t="22250" x="10645775" y="2438400"/>
          <p14:tracePt t="22261" x="10612438" y="2489200"/>
          <p14:tracePt t="22278" x="10552113" y="2557463"/>
          <p14:tracePt t="22282" x="10518775" y="2608263"/>
          <p14:tracePt t="22294" x="10483850" y="2633663"/>
          <p14:tracePt t="22298" x="10458450" y="2668588"/>
          <p14:tracePt t="22312" x="10399713" y="2744788"/>
          <p14:tracePt t="22327" x="10364788" y="2813050"/>
          <p14:tracePt t="22332" x="10348913" y="2838450"/>
          <p14:tracePt t="22345" x="10298113" y="2897188"/>
          <p14:tracePt t="22361" x="10271125" y="2932113"/>
          <p14:tracePt t="22378" x="10245725" y="2965450"/>
          <p14:tracePt t="22382" x="10229850" y="2982913"/>
          <p14:tracePt t="22396" x="10220325" y="3000375"/>
          <p14:tracePt t="22412" x="10204450" y="3016250"/>
          <p14:tracePt t="22429" x="10194925" y="3033713"/>
          <p14:tracePt t="22431" x="10186988" y="3051175"/>
          <p14:tracePt t="22446" x="10161588" y="3084513"/>
          <p14:tracePt t="22462" x="10144125" y="3119438"/>
          <p14:tracePt t="22478" x="10144125" y="3127375"/>
          <p14:tracePt t="22481" x="10144125" y="3135313"/>
          <p14:tracePt t="22496" x="10144125" y="3152775"/>
          <p14:tracePt t="22512" x="10144125" y="3170238"/>
          <p14:tracePt t="22537" x="10153650" y="3170238"/>
          <p14:tracePt t="22545" x="10169525" y="3160713"/>
          <p14:tracePt t="22561" x="10220325" y="3119438"/>
          <p14:tracePt t="22565" x="10255250" y="3101975"/>
          <p14:tracePt t="22581" x="10306050" y="3051175"/>
          <p14:tracePt t="22586" x="10356850" y="3025775"/>
          <p14:tracePt t="22597" x="10390188" y="3000375"/>
          <p14:tracePt t="22611" x="10483850" y="2906713"/>
          <p14:tracePt t="22615" x="10518775" y="2855913"/>
          <p14:tracePt t="22629" x="10602913" y="2762250"/>
          <p14:tracePt t="22645" x="10663238" y="2711450"/>
          <p14:tracePt t="22661" x="10729913" y="2643188"/>
          <p14:tracePt t="22664" x="10747375" y="2625725"/>
          <p14:tracePt t="22679" x="10772775" y="2582863"/>
          <p14:tracePt t="22696" x="10807700" y="2557463"/>
          <p14:tracePt t="22710" x="10815638" y="2549525"/>
          <p14:tracePt t="22714" x="10823575" y="2541588"/>
          <p14:tracePt t="22729" x="10833100" y="2541588"/>
          <p14:tracePt t="22906" x="10823575" y="2549525"/>
          <p14:tracePt t="22914" x="10815638" y="2549525"/>
          <p14:tracePt t="22928" x="10798175" y="2574925"/>
          <p14:tracePt t="22945" x="10756900" y="2617788"/>
          <p14:tracePt t="22949" x="10729913" y="2660650"/>
          <p14:tracePt t="22962" x="10671175" y="2719388"/>
          <p14:tracePt t="22978" x="10620375" y="2770188"/>
          <p14:tracePt t="22993" x="10585450" y="2805113"/>
          <p14:tracePt t="23010" x="10569575" y="2820988"/>
          <p14:tracePt t="23027" x="10552113" y="2838450"/>
          <p14:tracePt t="23043" x="10534650" y="2855913"/>
          <p14:tracePt t="23082" x="10544175" y="2855913"/>
          <p14:tracePt t="23089" x="10560050" y="2846388"/>
          <p14:tracePt t="23096" x="10577513" y="2830513"/>
          <p14:tracePt t="23110" x="10620375" y="2805113"/>
          <p14:tracePt t="23126" x="10653713" y="2778125"/>
          <p14:tracePt t="23142" x="10679113" y="2752725"/>
          <p14:tracePt t="23160" x="10688638" y="2752725"/>
          <p14:tracePt t="23181" x="10688638" y="2762250"/>
          <p14:tracePt t="23193" x="10688638" y="2770188"/>
          <p14:tracePt t="23196" x="10679113" y="2778125"/>
          <p14:tracePt t="23210" x="10628313" y="2813050"/>
          <p14:tracePt t="23226" x="10577513" y="2855913"/>
          <p14:tracePt t="23245" x="10518775" y="2889250"/>
          <p14:tracePt t="23260" x="10493375" y="2914650"/>
          <p14:tracePt t="23276" x="10475913" y="2922588"/>
          <p14:tracePt t="23293" x="10467975" y="2922588"/>
          <p14:tracePt t="23362" x="10467975" y="2932113"/>
          <p14:tracePt t="23370" x="10467975" y="2940050"/>
          <p14:tracePt t="23378" x="10458450" y="2949575"/>
          <p14:tracePt t="23382" x="10450513" y="2949575"/>
          <p14:tracePt t="23395" x="10442575" y="2965450"/>
          <p14:tracePt t="23401" x="10433050" y="2974975"/>
          <p14:tracePt t="23412" x="10425113" y="2982913"/>
          <p14:tracePt t="23427" x="10407650" y="2990850"/>
          <p14:tracePt t="23431" x="10399713" y="3000375"/>
          <p14:tracePt t="23443" x="10399713" y="3016250"/>
          <p14:tracePt t="23491" x="10399713" y="3025775"/>
          <p14:tracePt t="23498" x="10399713" y="3041650"/>
          <p14:tracePt t="23513" x="10399713" y="3051175"/>
          <p14:tracePt t="23524" x="10390188" y="3059113"/>
          <p14:tracePt t="23541" x="10382250" y="3067050"/>
          <p14:tracePt t="23543" x="10382250" y="3076575"/>
          <p14:tracePt t="23558" x="10364788" y="3084513"/>
          <p14:tracePt t="23574" x="10331450" y="3135313"/>
          <p14:tracePt t="23590" x="10255250" y="3254375"/>
          <p14:tracePt t="23607" x="10169525" y="3365500"/>
          <p14:tracePt t="23623" x="10085388" y="3492500"/>
          <p14:tracePt t="23642" x="9991725" y="3594100"/>
          <p14:tracePt t="23659" x="9948863" y="3629025"/>
          <p14:tracePt t="23676" x="9931400" y="3646488"/>
          <p14:tracePt t="23692" x="9923463" y="3662363"/>
          <p14:tracePt t="23708" x="9906000" y="3679825"/>
          <p14:tracePt t="23711" x="9890125" y="3705225"/>
          <p14:tracePt t="23726" x="9872663" y="3824288"/>
          <p14:tracePt t="23741" x="9829800" y="3968750"/>
          <p14:tracePt t="23758" x="9812338" y="4146550"/>
          <p14:tracePt t="23761" x="9786938" y="4249738"/>
          <p14:tracePt t="23777" x="9753600" y="4368800"/>
          <p14:tracePt t="23792" x="9745663" y="4410075"/>
          <p14:tracePt t="28558" x="9710738" y="4351338"/>
          <p14:tracePt t="28566" x="9677400" y="4275138"/>
          <p14:tracePt t="28575" x="9634538" y="4224338"/>
          <p14:tracePt t="28592" x="9583738" y="4138613"/>
          <p14:tracePt t="28594" x="9532938" y="4087813"/>
          <p14:tracePt t="28609" x="9413875" y="3986213"/>
          <p14:tracePt t="28624" x="9244013" y="3857625"/>
          <p14:tracePt t="28629" x="9150350" y="3798888"/>
          <p14:tracePt t="28642" x="9056688" y="3730625"/>
          <p14:tracePt t="28644" x="8980488" y="3671888"/>
          <p14:tracePt t="28659" x="8802688" y="3560763"/>
          <p14:tracePt t="28673" x="8648700" y="3424238"/>
          <p14:tracePt t="28690" x="8496300" y="3279775"/>
          <p14:tracePt t="28693" x="8428038" y="3211513"/>
          <p14:tracePt t="28707" x="8266113" y="3076575"/>
          <p14:tracePt t="28723" x="8139113" y="2990850"/>
          <p14:tracePt t="28739" x="8029575" y="2897188"/>
          <p14:tracePt t="28742" x="7943850" y="2838450"/>
          <p14:tracePt t="28756" x="7807325" y="2744788"/>
          <p14:tracePt t="28773" x="7680325" y="2660650"/>
          <p14:tracePt t="28789" x="7578725" y="2582863"/>
          <p14:tracePt t="28792" x="7527925" y="2566988"/>
          <p14:tracePt t="28806" x="7442200" y="2524125"/>
          <p14:tracePt t="28823" x="7373938" y="2489200"/>
          <p14:tracePt t="28839" x="7315200" y="2455863"/>
          <p14:tracePt t="28842" x="7289800" y="2447925"/>
          <p14:tracePt t="28857" x="7256463" y="2430463"/>
          <p14:tracePt t="28873" x="7239000" y="2430463"/>
          <p14:tracePt t="28890" x="7221538" y="2430463"/>
          <p14:tracePt t="28907" x="7204075" y="2430463"/>
          <p14:tracePt t="28922" x="7196138" y="2430463"/>
          <p14:tracePt t="28925" x="7188200" y="2430463"/>
          <p14:tracePt t="28941" x="7170738" y="2430463"/>
          <p14:tracePt t="28956" x="7162800" y="2430463"/>
          <p14:tracePt t="28973" x="7145338" y="2430463"/>
          <p14:tracePt t="28976" x="7137400" y="2430463"/>
          <p14:tracePt t="28990" x="7127875" y="2430463"/>
          <p14:tracePt t="29006" x="7112000" y="2430463"/>
          <p14:tracePt t="29047" x="7102475" y="2430463"/>
          <p14:tracePt t="29056" x="7094538" y="2430463"/>
          <p14:tracePt t="29063" x="7085013" y="2430463"/>
          <p14:tracePt t="29075" x="7069138" y="2430463"/>
          <p14:tracePt t="29091" x="7059613" y="2430463"/>
          <p14:tracePt t="29167" x="7051675" y="2430463"/>
          <p14:tracePt t="29173" x="7043738" y="2430463"/>
          <p14:tracePt t="29181" x="7043738" y="2422525"/>
          <p14:tracePt t="29205" x="7018338" y="2405063"/>
          <p14:tracePt t="29225" x="6983413" y="2379663"/>
          <p14:tracePt t="29241" x="6942138" y="2362200"/>
          <p14:tracePt t="29245" x="6924675" y="2354263"/>
          <p14:tracePt t="29257" x="6915150" y="2344738"/>
          <p14:tracePt t="29261" x="6899275" y="2344738"/>
          <p14:tracePt t="29275" x="6864350" y="2344738"/>
          <p14:tracePt t="29291" x="6848475" y="2344738"/>
          <p14:tracePt t="29307" x="6838950" y="2354263"/>
          <p14:tracePt t="29310" x="6831013" y="2362200"/>
          <p14:tracePt t="29326" x="6823075" y="2371725"/>
          <p14:tracePt t="29330" x="6805613" y="2387600"/>
          <p14:tracePt t="29340" x="6797675" y="2397125"/>
          <p14:tracePt t="29344" x="6797675" y="2413000"/>
          <p14:tracePt t="29358" x="6780213" y="2463800"/>
          <p14:tracePt t="29373" x="6762750" y="2516188"/>
          <p14:tracePt t="29389" x="6745288" y="2574925"/>
          <p14:tracePt t="29405" x="6745288" y="2625725"/>
          <p14:tracePt t="29408" x="6745288" y="2651125"/>
          <p14:tracePt t="29422" x="6745288" y="2676525"/>
          <p14:tracePt t="29439" x="6745288" y="2711450"/>
          <p14:tracePt t="29455" x="6788150" y="2752725"/>
          <p14:tracePt t="29457" x="6831013" y="2787650"/>
          <p14:tracePt t="29473" x="6958013" y="2846388"/>
          <p14:tracePt t="29489" x="7102475" y="2932113"/>
          <p14:tracePt t="29506" x="7272338" y="3033713"/>
          <p14:tracePt t="29508" x="7332663" y="3076575"/>
          <p14:tracePt t="29522" x="7502525" y="3178175"/>
          <p14:tracePt t="29539" x="7637463" y="3254375"/>
          <p14:tracePt t="29541" x="7715250" y="3289300"/>
          <p14:tracePt t="29555" x="7859713" y="3355975"/>
          <p14:tracePt t="29572" x="7961313" y="3390900"/>
          <p14:tracePt t="29589" x="8029575" y="3408363"/>
          <p14:tracePt t="29591" x="8054975" y="3408363"/>
          <p14:tracePt t="29606" x="8070850" y="3408363"/>
          <p14:tracePt t="29622" x="8088313" y="3408363"/>
          <p14:tracePt t="29638" x="8105775" y="3408363"/>
          <p14:tracePt t="29983" x="8070850" y="3408363"/>
          <p14:tracePt t="29991" x="8037513" y="3390900"/>
          <p14:tracePt t="29996" x="8004175" y="3365500"/>
          <p14:tracePt t="30007" x="7943850" y="3340100"/>
          <p14:tracePt t="30012" x="7893050" y="3322638"/>
          <p14:tracePt t="30025" x="7773988" y="3289300"/>
          <p14:tracePt t="30042" x="7705725" y="3263900"/>
          <p14:tracePt t="30058" x="7629525" y="3246438"/>
          <p14:tracePt t="30061" x="7604125" y="3238500"/>
          <p14:tracePt t="30075" x="7570788" y="3228975"/>
          <p14:tracePt t="30088" x="7527925" y="3228975"/>
          <p14:tracePt t="30105" x="7502525" y="3228975"/>
          <p14:tracePt t="30122" x="7451725" y="3228975"/>
          <p14:tracePt t="30138" x="7434263" y="3228975"/>
          <p14:tracePt t="30157" x="7426325" y="3228975"/>
          <p14:tracePt t="30160" x="7416800" y="3228975"/>
          <p14:tracePt t="30174" x="7383463" y="3228975"/>
          <p14:tracePt t="30190" x="7358063" y="3221038"/>
          <p14:tracePt t="30194" x="7340600" y="3211513"/>
          <p14:tracePt t="30206" x="7332663" y="3211513"/>
          <p14:tracePt t="30210" x="7315200" y="3203575"/>
          <p14:tracePt t="30224" x="7297738" y="3203575"/>
          <p14:tracePt t="30239" x="7289800" y="3203575"/>
          <p14:tracePt t="30255" x="7281863" y="3203575"/>
          <p14:tracePt t="30258" x="7272338" y="3203575"/>
          <p14:tracePt t="30273" x="7256463" y="3203575"/>
          <p14:tracePt t="30288" x="7229475" y="3203575"/>
          <p14:tracePt t="30305" x="7204075" y="3203575"/>
          <p14:tracePt t="30307" x="7188200" y="3203575"/>
          <p14:tracePt t="30323" x="7162800" y="3203575"/>
          <p14:tracePt t="30338" x="7153275" y="3203575"/>
          <p14:tracePt t="30356" x="7137400" y="3203575"/>
          <p14:tracePt t="30372" x="7119938" y="3203575"/>
          <p14:tracePt t="30388" x="7102475" y="3203575"/>
          <p14:tracePt t="30407" x="7094538" y="3203575"/>
          <p14:tracePt t="30435" x="7085013" y="3203575"/>
          <p14:tracePt t="30441" x="7077075" y="3203575"/>
          <p14:tracePt t="30456" x="7059613" y="3203575"/>
          <p14:tracePt t="30472" x="7051675" y="3203575"/>
          <p14:tracePt t="30491" x="7034213" y="3203575"/>
          <p14:tracePt t="30506" x="7018338" y="3195638"/>
          <p14:tracePt t="30522" x="7008813" y="3195638"/>
          <p14:tracePt t="30539" x="7000875" y="3195638"/>
          <p14:tracePt t="30585" x="6992938" y="3195638"/>
          <p14:tracePt t="30599" x="6983413" y="3195638"/>
          <p14:tracePt t="30608" x="6975475" y="3195638"/>
          <p14:tracePt t="30613" x="6967538" y="3195638"/>
          <p14:tracePt t="30630" x="6958013" y="3195638"/>
          <p14:tracePt t="30720" x="6958013" y="3186113"/>
          <p14:tracePt t="30727" x="6958013" y="3178175"/>
          <p14:tracePt t="30741" x="6983413" y="3160713"/>
          <p14:tracePt t="30757" x="7051675" y="3152775"/>
          <p14:tracePt t="30762" x="7085013" y="3144838"/>
          <p14:tracePt t="30773" x="7112000" y="3135313"/>
          <p14:tracePt t="30775" x="7137400" y="3135313"/>
          <p14:tracePt t="30788" x="7196138" y="3119438"/>
          <p14:tracePt t="30805" x="7221538" y="3119438"/>
          <p14:tracePt t="30821" x="7229475" y="3119438"/>
          <p14:tracePt t="30824" x="7246938" y="3119438"/>
          <p14:tracePt t="30953" x="7239000" y="3119438"/>
          <p14:tracePt t="30974" x="7229475" y="3119438"/>
          <p14:tracePt t="31428" x="7221538" y="3119438"/>
          <p14:tracePt t="31457" x="7213600" y="3119438"/>
          <p14:tracePt t="31477" x="7204075" y="3119438"/>
          <p14:tracePt t="31491" x="7196138" y="3119438"/>
          <p14:tracePt t="31502" x="7188200" y="3119438"/>
          <p14:tracePt t="31511" x="7178675" y="3119438"/>
          <p14:tracePt t="31514" x="7170738" y="3119438"/>
          <p14:tracePt t="31524" x="7162800" y="3127375"/>
          <p14:tracePt t="31537" x="7153275" y="3135313"/>
          <p14:tracePt t="31554" x="7137400" y="3152775"/>
          <p14:tracePt t="31573" x="7119938" y="3160713"/>
          <p14:tracePt t="31576" x="7112000" y="3170238"/>
          <p14:tracePt t="31588" x="7112000" y="3186113"/>
          <p14:tracePt t="31605" x="7102475" y="3186113"/>
          <p14:tracePt t="31792" x="7102475" y="3195638"/>
          <p14:tracePt t="32795" x="7112000" y="3195638"/>
          <p14:tracePt t="32808" x="7119938" y="3195638"/>
          <p14:tracePt t="32816" x="7127875" y="3195638"/>
          <p14:tracePt t="32825" x="7137400" y="3195638"/>
          <p14:tracePt t="32839" x="7145338" y="3195638"/>
          <p14:tracePt t="32845" x="7153275" y="3195638"/>
          <p14:tracePt t="32856" x="7162800" y="3195638"/>
          <p14:tracePt t="32859" x="7170738" y="3195638"/>
          <p14:tracePt t="32874" x="7178675" y="3195638"/>
          <p14:tracePt t="32879" x="7196138" y="3195638"/>
          <p14:tracePt t="32888" x="7213600" y="3195638"/>
          <p14:tracePt t="32894" x="7229475" y="3186113"/>
          <p14:tracePt t="32903" x="7256463" y="3178175"/>
          <p14:tracePt t="32906" x="7281863" y="3178175"/>
          <p14:tracePt t="32921" x="7323138" y="3170238"/>
          <p14:tracePt t="32937" x="7358063" y="3160713"/>
          <p14:tracePt t="32953" x="7383463" y="3144838"/>
          <p14:tracePt t="32956" x="7400925" y="3127375"/>
          <p14:tracePt t="32971" x="7426325" y="3109913"/>
          <p14:tracePt t="32988" x="7477125" y="3076575"/>
          <p14:tracePt t="32991" x="7518400" y="3033713"/>
          <p14:tracePt t="33006" x="7604125" y="2940050"/>
          <p14:tracePt t="33021" x="7697788" y="2871788"/>
          <p14:tracePt t="33037" x="7756525" y="2813050"/>
          <p14:tracePt t="33055" x="7816850" y="2727325"/>
          <p14:tracePt t="33072" x="7850188" y="2676525"/>
          <p14:tracePt t="33087" x="7859713" y="2625725"/>
          <p14:tracePt t="33090" x="7859713" y="2600325"/>
          <p14:tracePt t="33106" x="7859713" y="2549525"/>
          <p14:tracePt t="33121" x="7832725" y="2489200"/>
          <p14:tracePt t="33137" x="7807325" y="2455863"/>
          <p14:tracePt t="33140" x="7791450" y="2422525"/>
          <p14:tracePt t="33155" x="7781925" y="2379663"/>
          <p14:tracePt t="33170" x="7740650" y="2303463"/>
          <p14:tracePt t="33187" x="7715250" y="2209800"/>
          <p14:tracePt t="33190" x="7705725" y="2174875"/>
          <p14:tracePt t="33205" x="7688263" y="2108200"/>
          <p14:tracePt t="33222" x="7662863" y="2055813"/>
          <p14:tracePt t="33225" x="7662863" y="2039938"/>
          <p14:tracePt t="33237" x="7654925" y="2030413"/>
          <p14:tracePt t="33240" x="7646988" y="2022475"/>
          <p14:tracePt t="33254" x="7637463" y="2005013"/>
          <p14:tracePt t="33270" x="7621588" y="1989138"/>
          <p14:tracePt t="33288" x="7604125" y="1979613"/>
          <p14:tracePt t="33291" x="7586663" y="1971675"/>
          <p14:tracePt t="33304" x="7561263" y="1954213"/>
          <p14:tracePt t="33321" x="7518400" y="1938338"/>
          <p14:tracePt t="33325" x="7502525" y="1911350"/>
          <p14:tracePt t="33338" x="7477125" y="1903413"/>
          <p14:tracePt t="33354" x="7426325" y="1885950"/>
          <p14:tracePt t="33370" x="7391400" y="1870075"/>
          <p14:tracePt t="33373" x="7366000" y="1860550"/>
          <p14:tracePt t="33389" x="7340600" y="1860550"/>
          <p14:tracePt t="33404" x="7315200" y="1860550"/>
          <p14:tracePt t="33420" x="7281863" y="1860550"/>
          <p14:tracePt t="33423" x="7264400" y="1860550"/>
          <p14:tracePt t="33438" x="7229475" y="1860550"/>
          <p14:tracePt t="33454" x="7188200" y="1860550"/>
          <p14:tracePt t="33470" x="7137400" y="1860550"/>
          <p14:tracePt t="33473" x="7102475" y="1860550"/>
          <p14:tracePt t="33488" x="7034213" y="1860550"/>
          <p14:tracePt t="33504" x="6942138" y="1860550"/>
          <p14:tracePt t="33521" x="6856413" y="1860550"/>
          <p14:tracePt t="33523" x="6813550" y="1860550"/>
          <p14:tracePt t="33537" x="6737350" y="1860550"/>
          <p14:tracePt t="33554" x="6686550" y="1860550"/>
          <p14:tracePt t="33570" x="6626225" y="1870075"/>
          <p14:tracePt t="33573" x="6610350" y="1870075"/>
          <p14:tracePt t="33588" x="6575425" y="1878013"/>
          <p14:tracePt t="33603" x="6550025" y="1895475"/>
          <p14:tracePt t="33622" x="6499225" y="1911350"/>
          <p14:tracePt t="33637" x="6456363" y="1938338"/>
          <p14:tracePt t="33655" x="6405563" y="1954213"/>
          <p14:tracePt t="33658" x="6397625" y="1963738"/>
          <p14:tracePt t="33672" x="6354763" y="1989138"/>
          <p14:tracePt t="33687" x="6329363" y="2030413"/>
          <p14:tracePt t="33704" x="6303963" y="2055813"/>
          <p14:tracePt t="33707" x="6296025" y="2065338"/>
          <p14:tracePt t="33721" x="6270625" y="2108200"/>
          <p14:tracePt t="33737" x="6261100" y="2133600"/>
          <p14:tracePt t="33754" x="6245225" y="2174875"/>
          <p14:tracePt t="33757" x="6235700" y="2184400"/>
          <p14:tracePt t="33771" x="6219825" y="2217738"/>
          <p14:tracePt t="33787" x="6219825" y="2243138"/>
          <p14:tracePt t="33804" x="6219825" y="2268538"/>
          <p14:tracePt t="33806" x="6219825" y="2286000"/>
          <p14:tracePt t="33822" x="6253163" y="2344738"/>
          <p14:tracePt t="33837" x="6329363" y="2422525"/>
          <p14:tracePt t="33854" x="6430963" y="2516188"/>
          <p14:tracePt t="33856" x="6483350" y="2549525"/>
          <p14:tracePt t="33871" x="6610350" y="2633663"/>
          <p14:tracePt t="33887" x="6737350" y="2693988"/>
          <p14:tracePt t="33893" x="6770688" y="2719388"/>
          <p14:tracePt t="33903" x="6823075" y="2736850"/>
          <p14:tracePt t="33906" x="6856413" y="2752725"/>
          <p14:tracePt t="33920" x="6942138" y="2787650"/>
          <p14:tracePt t="33937" x="7051675" y="2838450"/>
          <p14:tracePt t="33954" x="7213600" y="2871788"/>
          <p14:tracePt t="33970" x="7289800" y="2881313"/>
          <p14:tracePt t="33987" x="7358063" y="2881313"/>
          <p14:tracePt t="33991" x="7383463" y="2881313"/>
          <p14:tracePt t="34004" x="7467600" y="2871788"/>
          <p14:tracePt t="34024" x="7545388" y="2855913"/>
          <p14:tracePt t="34027" x="7578725" y="2838450"/>
          <p14:tracePt t="34036" x="7629525" y="2805113"/>
          <p14:tracePt t="34039" x="7662863" y="2787650"/>
          <p14:tracePt t="34055" x="7740650" y="2752725"/>
          <p14:tracePt t="34070" x="7799388" y="2693988"/>
          <p14:tracePt t="34087" x="7867650" y="2625725"/>
          <p14:tracePt t="34090" x="7900988" y="2600325"/>
          <p14:tracePt t="34105" x="7935913" y="2557463"/>
          <p14:tracePt t="34120" x="7951788" y="2524125"/>
          <p14:tracePt t="34137" x="7961313" y="2489200"/>
          <p14:tracePt t="34154" x="7961313" y="2447925"/>
          <p14:tracePt t="34170" x="7943850" y="2387600"/>
          <p14:tracePt t="34188" x="7875588" y="2235200"/>
          <p14:tracePt t="34204" x="7842250" y="2133600"/>
          <p14:tracePt t="34220" x="7791450" y="2055813"/>
          <p14:tracePt t="34238" x="7705725" y="1979613"/>
          <p14:tracePt t="34254" x="7646988" y="1946275"/>
          <p14:tracePt t="34270" x="7596188" y="1911350"/>
          <p14:tracePt t="34273" x="7553325" y="1895475"/>
          <p14:tracePt t="34288" x="7477125" y="1878013"/>
          <p14:tracePt t="34303" x="7400925" y="1870075"/>
          <p14:tracePt t="34323" x="7315200" y="1870075"/>
          <p14:tracePt t="34337" x="7239000" y="1870075"/>
          <p14:tracePt t="34353" x="7162800" y="1870075"/>
          <p14:tracePt t="34370" x="7094538" y="1870075"/>
          <p14:tracePt t="34373" x="7059613" y="1870075"/>
          <p14:tracePt t="34388" x="6983413" y="1878013"/>
          <p14:tracePt t="34404" x="6924675" y="1885950"/>
          <p14:tracePt t="34420" x="6889750" y="1895475"/>
          <p14:tracePt t="34422" x="6864350" y="1911350"/>
          <p14:tracePt t="34436" x="6838950" y="1928813"/>
          <p14:tracePt t="34454" x="6813550" y="1946275"/>
          <p14:tracePt t="34457" x="6805613" y="1946275"/>
          <p14:tracePt t="34471" x="6788150" y="1963738"/>
          <p14:tracePt t="34487" x="6780213" y="1979613"/>
          <p14:tracePt t="34504" x="6762750" y="1997075"/>
          <p14:tracePt t="34507" x="6762750" y="2014538"/>
          <p14:tracePt t="34521" x="6737350" y="2073275"/>
          <p14:tracePt t="34538" x="6719888" y="2116138"/>
          <p14:tracePt t="34553" x="6704013" y="2174875"/>
          <p14:tracePt t="34556" x="6694488" y="2200275"/>
          <p14:tracePt t="34571" x="6686550" y="2260600"/>
          <p14:tracePt t="34587" x="6686550" y="2319338"/>
          <p14:tracePt t="34604" x="6686550" y="2362200"/>
          <p14:tracePt t="34606" x="6686550" y="2397125"/>
          <p14:tracePt t="34621" x="6694488" y="2438400"/>
          <p14:tracePt t="34637" x="6711950" y="2498725"/>
          <p14:tracePt t="34654" x="6754813" y="2557463"/>
          <p14:tracePt t="34656" x="6770688" y="2574925"/>
          <p14:tracePt t="34671" x="6848475" y="2651125"/>
          <p14:tracePt t="34686" x="6932613" y="2736850"/>
          <p14:tracePt t="34703" x="7043738" y="2795588"/>
          <p14:tracePt t="34707" x="7112000" y="2830513"/>
          <p14:tracePt t="34721" x="7246938" y="2889250"/>
          <p14:tracePt t="34736" x="7366000" y="2922588"/>
          <p14:tracePt t="34753" x="7442200" y="2932113"/>
          <p14:tracePt t="34756" x="7477125" y="2932113"/>
          <p14:tracePt t="34771" x="7518400" y="2932113"/>
          <p14:tracePt t="34786" x="7570788" y="2922588"/>
          <p14:tracePt t="34803" x="7612063" y="2906713"/>
          <p14:tracePt t="34806" x="7629525" y="2897188"/>
          <p14:tracePt t="34821" x="7662863" y="2889250"/>
          <p14:tracePt t="34836" x="7680325" y="2881313"/>
          <p14:tracePt t="34854" x="7697788" y="2863850"/>
          <p14:tracePt t="34870" x="7705725" y="2855913"/>
          <p14:tracePt t="34886" x="7723188" y="2838450"/>
          <p14:tracePt t="34904" x="7723188" y="2813050"/>
          <p14:tracePt t="34919" x="7715250" y="2736850"/>
          <p14:tracePt t="34936" x="7672388" y="2592388"/>
          <p14:tracePt t="34939" x="7646988" y="2532063"/>
          <p14:tracePt t="34954" x="7596188" y="2430463"/>
          <p14:tracePt t="34970" x="7535863" y="2344738"/>
          <p14:tracePt t="34986" x="7467600" y="2268538"/>
          <p14:tracePt t="34989" x="7434263" y="2227263"/>
          <p14:tracePt t="35004" x="7358063" y="2166938"/>
          <p14:tracePt t="35020" x="7229475" y="2082800"/>
          <p14:tracePt t="35024" x="7178675" y="2047875"/>
          <p14:tracePt t="35036" x="7102475" y="2005013"/>
          <p14:tracePt t="35039" x="7034213" y="1963738"/>
          <p14:tracePt t="35053" x="6873875" y="1903413"/>
          <p14:tracePt t="35069" x="6745288" y="1870075"/>
          <p14:tracePt t="35088" x="6584950" y="1844675"/>
          <p14:tracePt t="35103" x="6516688" y="1844675"/>
          <p14:tracePt t="35120" x="6456363" y="1844675"/>
          <p14:tracePt t="35123" x="6423025" y="1852613"/>
          <p14:tracePt t="35137" x="6397625" y="1878013"/>
          <p14:tracePt t="35152" x="6354763" y="1895475"/>
          <p14:tracePt t="35169" x="6346825" y="1903413"/>
          <p14:tracePt t="35172" x="6338888" y="1911350"/>
          <p14:tracePt t="35188" x="6321425" y="1946275"/>
          <p14:tracePt t="35203" x="6311900" y="1989138"/>
          <p14:tracePt t="35219" x="6286500" y="2039938"/>
          <p14:tracePt t="35222" x="6278563" y="2065338"/>
          <p14:tracePt t="35237" x="6270625" y="2141538"/>
          <p14:tracePt t="35253" x="6270625" y="2217738"/>
          <p14:tracePt t="35270" x="6270625" y="2286000"/>
          <p14:tracePt t="35273" x="6270625" y="2319338"/>
          <p14:tracePt t="35288" x="6270625" y="2379663"/>
          <p14:tracePt t="35304" x="6296025" y="2405063"/>
          <p14:tracePt t="35308" x="6303963" y="2422525"/>
          <p14:tracePt t="35320" x="6329363" y="2447925"/>
          <p14:tracePt t="35323" x="6364288" y="2455863"/>
          <p14:tracePt t="35339" x="6440488" y="2463800"/>
          <p14:tracePt t="35343" x="6499225" y="2463800"/>
          <p14:tracePt t="35354" x="6567488" y="2463800"/>
          <p14:tracePt t="35358" x="6626225" y="2463800"/>
          <p14:tracePt t="35371" x="6797675" y="2447925"/>
          <p14:tracePt t="35387" x="6932613" y="2405063"/>
          <p14:tracePt t="35394" x="7008813" y="2387600"/>
          <p14:tracePt t="35404" x="7069138" y="2362200"/>
          <p14:tracePt t="35407" x="7145338" y="2344738"/>
          <p14:tracePt t="35419" x="7239000" y="2293938"/>
          <p14:tracePt t="35435" x="7315200" y="2268538"/>
          <p14:tracePt t="35452" x="7340600" y="2252663"/>
          <p14:tracePt t="35469" x="7366000" y="2227263"/>
          <p14:tracePt t="35485" x="7373938" y="2217738"/>
          <p14:tracePt t="35502" x="7373938" y="2200275"/>
          <p14:tracePt t="35520" x="7366000" y="2159000"/>
          <p14:tracePt t="35536" x="7340600" y="2133600"/>
          <p14:tracePt t="35552" x="7307263" y="2116138"/>
          <p14:tracePt t="35556" x="7289800" y="2108200"/>
          <p14:tracePt t="35570" x="7256463" y="2090738"/>
          <p14:tracePt t="35586" x="7221538" y="2090738"/>
          <p14:tracePt t="35602" x="7170738" y="2090738"/>
          <p14:tracePt t="35605" x="7162800" y="2090738"/>
          <p14:tracePt t="35622" x="7119938" y="2108200"/>
          <p14:tracePt t="35626" x="7102475" y="2116138"/>
          <p14:tracePt t="35635" x="7094538" y="2124075"/>
          <p14:tracePt t="35654" x="7077075" y="2141538"/>
          <p14:tracePt t="35670" x="7051675" y="2174875"/>
          <p14:tracePt t="35686" x="7043738" y="2200275"/>
          <p14:tracePt t="35689" x="7043738" y="2209800"/>
          <p14:tracePt t="35704" x="7043738" y="2227263"/>
          <p14:tracePt t="35720" x="7043738" y="2243138"/>
          <p14:tracePt t="35736" x="7069138" y="2260600"/>
          <p14:tracePt t="35739" x="7102475" y="2268538"/>
          <p14:tracePt t="35753" x="7213600" y="2268538"/>
          <p14:tracePt t="35769" x="7366000" y="2252663"/>
          <p14:tracePt t="35786" x="7459663" y="2235200"/>
          <p14:tracePt t="35789" x="7477125" y="2217738"/>
          <p14:tracePt t="35803" x="7502525" y="2217738"/>
          <p14:tracePt t="35825" x="7502525" y="2227263"/>
          <p14:tracePt t="35838" x="7502525" y="2235200"/>
          <p14:tracePt t="35853" x="7485063" y="2268538"/>
          <p14:tracePt t="35869" x="7434263" y="2336800"/>
          <p14:tracePt t="35886" x="7400925" y="2362200"/>
          <p14:tracePt t="35888" x="7383463" y="2387600"/>
          <p14:tracePt t="35896" x="7366000" y="2405063"/>
          <p14:tracePt t="35903" x="7358063" y="2413000"/>
          <p14:tracePt t="35919" x="7340600" y="2422525"/>
          <p14:tracePt t="35936" x="7332663" y="2430463"/>
          <p14:tracePt t="35938" x="7332663" y="2447925"/>
          <p14:tracePt t="35954" x="7332663" y="2455863"/>
          <p14:tracePt t="35969" x="7332663" y="2473325"/>
          <p14:tracePt t="35987" x="7332663" y="2489200"/>
          <p14:tracePt t="36003" x="7332663" y="2506663"/>
          <p14:tracePt t="36019" x="7332663" y="2524125"/>
          <p14:tracePt t="36022" x="7332663" y="2541588"/>
          <p14:tracePt t="36037" x="7332663" y="2557463"/>
          <p14:tracePt t="36052" x="7332663" y="2592388"/>
          <p14:tracePt t="36069" x="7332663" y="2617788"/>
          <p14:tracePt t="36071" x="7332663" y="2633663"/>
          <p14:tracePt t="36086" x="7332663" y="2668588"/>
          <p14:tracePt t="36102" x="7332663" y="2701925"/>
          <p14:tracePt t="36119" x="7332663" y="2736850"/>
          <p14:tracePt t="36121" x="7332663" y="2744788"/>
          <p14:tracePt t="36137" x="7332663" y="2778125"/>
          <p14:tracePt t="36152" x="7348538" y="2830513"/>
          <p14:tracePt t="36169" x="7366000" y="2881313"/>
          <p14:tracePt t="36172" x="7383463" y="2906713"/>
          <p14:tracePt t="36186" x="7400925" y="2949575"/>
          <p14:tracePt t="36202" x="7416800" y="3000375"/>
          <p14:tracePt t="36219" x="7434263" y="3051175"/>
          <p14:tracePt t="36221" x="7451725" y="3076575"/>
          <p14:tracePt t="36236" x="7459663" y="3144838"/>
          <p14:tracePt t="36252" x="7459663" y="3211513"/>
          <p14:tracePt t="36270" x="7442200" y="3305175"/>
          <p14:tracePt t="36287" x="7426325" y="3355975"/>
          <p14:tracePt t="36303" x="7408863" y="3390900"/>
          <p14:tracePt t="36306" x="7400925" y="3398838"/>
          <p14:tracePt t="36320" x="7391400" y="3441700"/>
          <p14:tracePt t="36336" x="7383463" y="3467100"/>
          <p14:tracePt t="36352" x="7383463" y="3502025"/>
          <p14:tracePt t="36355" x="7366000" y="3509963"/>
          <p14:tracePt t="36370" x="7366000" y="3527425"/>
          <p14:tracePt t="36385" x="7366000" y="3535363"/>
          <p14:tracePt t="36403" x="7366000" y="3552825"/>
          <p14:tracePt t="36420" x="7366000" y="3568700"/>
          <p14:tracePt t="36528" x="7358063" y="3568700"/>
          <p14:tracePt t="36571" x="7358063" y="3560763"/>
          <p14:tracePt t="36590" x="7348538" y="3535363"/>
          <p14:tracePt t="36603" x="7348538" y="3517900"/>
          <p14:tracePt t="36608" x="7340600" y="3459163"/>
          <p14:tracePt t="36611" x="7332663" y="3390900"/>
          <p14:tracePt t="36618" x="7315200" y="3330575"/>
          <p14:tracePt t="36624" x="7307263" y="3254375"/>
          <p14:tracePt t="36635" x="7297738" y="3170238"/>
          <p14:tracePt t="36652" x="7221538" y="2863850"/>
          <p14:tracePt t="36668" x="7162800" y="2693988"/>
          <p14:tracePt t="36685" x="7127875" y="2617788"/>
          <p14:tracePt t="36687" x="7119938" y="2582863"/>
          <p14:tracePt t="36702" x="7094538" y="2506663"/>
          <p14:tracePt t="36719" x="7069138" y="2481263"/>
          <p14:tracePt t="36738" x="7051675" y="2455863"/>
          <p14:tracePt t="36754" x="7034213" y="2438400"/>
          <p14:tracePt t="36769" x="7026275" y="2438400"/>
          <p14:tracePt t="36774" x="7008813" y="2430463"/>
          <p14:tracePt t="36788" x="7000875" y="2430463"/>
          <p14:tracePt t="36803" x="6992938" y="2422525"/>
          <p14:tracePt t="36819" x="6975475" y="2413000"/>
          <p14:tracePt t="36823" x="6967538" y="2413000"/>
          <p14:tracePt t="36839" x="6950075" y="2405063"/>
          <p14:tracePt t="36845" x="6942138" y="2405063"/>
          <p14:tracePt t="36855" x="6942138" y="2397125"/>
          <p14:tracePt t="36872" x="6932613" y="2387600"/>
          <p14:tracePt t="36886" x="6924675" y="2387600"/>
          <p14:tracePt t="36902" x="6924675" y="2379663"/>
          <p14:tracePt t="36936" x="6924675" y="2371725"/>
          <p14:tracePt t="36957" x="6924675" y="2362200"/>
          <p14:tracePt t="36965" x="6924675" y="2354263"/>
          <p14:tracePt t="36972" x="6924675" y="2344738"/>
          <p14:tracePt t="36987" x="6967538" y="2328863"/>
          <p14:tracePt t="37002" x="7018338" y="2311400"/>
          <p14:tracePt t="37019" x="7069138" y="2303463"/>
          <p14:tracePt t="37022" x="7094538" y="2303463"/>
          <p14:tracePt t="37036" x="7145338" y="2303463"/>
          <p14:tracePt t="37053" x="7178675" y="2303463"/>
          <p14:tracePt t="37057" x="7188200" y="2303463"/>
          <p14:tracePt t="37069" x="7196138" y="2303463"/>
          <p14:tracePt t="37072" x="7204075" y="2303463"/>
          <p14:tracePt t="37138" x="7196138" y="2303463"/>
          <p14:tracePt t="37147" x="7188200" y="2303463"/>
          <p14:tracePt t="37159" x="7162800" y="2303463"/>
          <p14:tracePt t="37173" x="7102475" y="2303463"/>
          <p14:tracePt t="37189" x="7026275" y="2303463"/>
          <p14:tracePt t="37203" x="6932613" y="2319338"/>
          <p14:tracePt t="37207" x="6899275" y="2328863"/>
          <p14:tracePt t="37220" x="6831013" y="2354263"/>
          <p14:tracePt t="37237" x="6788150" y="2371725"/>
          <p14:tracePt t="37252" x="6745288" y="2387600"/>
          <p14:tracePt t="37270" x="6729413" y="2397125"/>
          <p14:tracePt t="37286" x="6719888" y="2397125"/>
          <p14:tracePt t="37302" x="6694488" y="2397125"/>
          <p14:tracePt t="37349" x="6711950" y="2405063"/>
          <p14:tracePt t="37358" x="6719888" y="2405063"/>
          <p14:tracePt t="37371" x="6788150" y="2405063"/>
          <p14:tracePt t="37377" x="6831013" y="2405063"/>
          <p14:tracePt t="37387" x="6889750" y="2405063"/>
          <p14:tracePt t="37390" x="6932613" y="2405063"/>
          <p14:tracePt t="37401" x="6992938" y="2405063"/>
          <p14:tracePt t="37403" x="7026275" y="2405063"/>
          <p14:tracePt t="37418" x="7069138" y="2405063"/>
          <p14:tracePt t="37434" x="7085013" y="2405063"/>
          <p14:tracePt t="37451" x="7102475" y="2413000"/>
          <p14:tracePt t="37453" x="7102475" y="2422525"/>
          <p14:tracePt t="37468" x="7102475" y="2438400"/>
          <p14:tracePt t="37485" x="7094538" y="2447925"/>
          <p14:tracePt t="37488" x="7077075" y="2455863"/>
          <p14:tracePt t="37501" x="7059613" y="2463800"/>
          <p14:tracePt t="37503" x="7043738" y="2473325"/>
          <p14:tracePt t="37518" x="7008813" y="2489200"/>
          <p14:tracePt t="37535" x="6975475" y="2506663"/>
          <p14:tracePt t="37537" x="6958013" y="2516188"/>
          <p14:tracePt t="37551" x="6942138" y="2541588"/>
          <p14:tracePt t="37568" x="6924675" y="2582863"/>
          <p14:tracePt t="37584" x="6915150" y="2625725"/>
          <p14:tracePt t="37587" x="6915150" y="2651125"/>
          <p14:tracePt t="37602" x="6915150" y="2701925"/>
          <p14:tracePt t="37618" x="6915150" y="2762250"/>
          <p14:tracePt t="37634" x="6915150" y="2820988"/>
          <p14:tracePt t="37638" x="6915150" y="2855913"/>
          <p14:tracePt t="37653" x="6932613" y="2932113"/>
          <p14:tracePt t="37668" x="6950075" y="3025775"/>
          <p14:tracePt t="37685" x="6967538" y="3109913"/>
          <p14:tracePt t="37687" x="6967538" y="3127375"/>
          <p14:tracePt t="37701" x="6975475" y="3170238"/>
          <p14:tracePt t="37718" x="6975475" y="3195638"/>
          <p14:tracePt t="37735" x="6975475" y="3211513"/>
          <p14:tracePt t="37737" x="6975475" y="3221038"/>
          <p14:tracePt t="37752" x="6975475" y="3228975"/>
          <p14:tracePt t="37768" x="6975475" y="3246438"/>
          <p14:tracePt t="37786" x="6975475" y="3271838"/>
          <p14:tracePt t="37802" x="6975475" y="3305175"/>
          <p14:tracePt t="37819" x="6975475" y="3330575"/>
          <p14:tracePt t="37822" x="6975475" y="3348038"/>
          <p14:tracePt t="37836" x="6975475" y="3382963"/>
          <p14:tracePt t="37851" x="6983413" y="3390900"/>
          <p14:tracePt t="37868" x="6992938" y="3416300"/>
          <p14:tracePt t="37887" x="6992938" y="3433763"/>
          <p14:tracePt t="37901" x="6992938" y="3441700"/>
          <p14:tracePt t="37920" x="6992938" y="3449638"/>
          <p14:tracePt t="40617" x="7026275" y="3459163"/>
          <p14:tracePt t="40625" x="7051675" y="3467100"/>
          <p14:tracePt t="40635" x="7188200" y="3492500"/>
          <p14:tracePt t="40651" x="7358063" y="3509963"/>
          <p14:tracePt t="40656" x="7459663" y="3527425"/>
          <p14:tracePt t="40669" x="7662863" y="3560763"/>
          <p14:tracePt t="40683" x="7867650" y="3578225"/>
          <p14:tracePt t="40699" x="8054975" y="3611563"/>
          <p14:tracePt t="40716" x="8215313" y="3662363"/>
          <p14:tracePt t="40718" x="8291513" y="3697288"/>
          <p14:tracePt t="40733" x="8420100" y="3773488"/>
          <p14:tracePt t="40749" x="8529638" y="3832225"/>
          <p14:tracePt t="40766" x="8623300" y="3900488"/>
          <p14:tracePt t="40768" x="8640763" y="3925888"/>
          <p14:tracePt t="40783" x="8674100" y="3986213"/>
          <p14:tracePt t="40800" x="8724900" y="4070350"/>
          <p14:tracePt t="40803" x="8742363" y="4105275"/>
          <p14:tracePt t="40817" x="8785225" y="4164013"/>
          <p14:tracePt t="40834" x="8818563" y="4224338"/>
          <p14:tracePt t="40849" x="8853488" y="4283075"/>
          <p14:tracePt t="40852" x="8869363" y="4300538"/>
          <p14:tracePt t="40867" x="8886825" y="4359275"/>
          <p14:tracePt t="40883" x="8904288" y="4410075"/>
          <p14:tracePt t="40900" x="8912225" y="4452938"/>
          <p14:tracePt t="40903" x="8912225" y="4495800"/>
          <p14:tracePt t="40917" x="8912225" y="4572000"/>
          <p14:tracePt t="40933" x="8912225" y="4630738"/>
          <p14:tracePt t="40949" x="8912225" y="4716463"/>
          <p14:tracePt t="40952" x="8912225" y="4775200"/>
          <p14:tracePt t="40968" x="8912225" y="4860925"/>
          <p14:tracePt t="40983" x="8912225" y="4954588"/>
          <p14:tracePt t="41000" x="8912225" y="5022850"/>
          <p14:tracePt t="41002" x="8912225" y="5056188"/>
          <p14:tracePt t="41016" x="8912225" y="5132388"/>
          <p14:tracePt t="41033" x="8912225" y="5167313"/>
          <p14:tracePt t="41587" x="8904288" y="5141913"/>
          <p14:tracePt t="41595" x="8886825" y="5106988"/>
          <p14:tracePt t="41606" x="8836025" y="5038725"/>
          <p14:tracePt t="41620" x="8777288" y="4979988"/>
          <p14:tracePt t="41635" x="8691563" y="4929188"/>
          <p14:tracePt t="41640" x="8640763" y="4868863"/>
          <p14:tracePt t="41650" x="8605838" y="4835525"/>
          <p14:tracePt t="41653" x="8564563" y="4767263"/>
          <p14:tracePt t="41665" x="8513763" y="4733925"/>
          <p14:tracePt t="41667" x="8478838" y="4683125"/>
          <p14:tracePt t="41683" x="8420100" y="4640263"/>
          <p14:tracePt t="41698" x="8359775" y="4614863"/>
          <p14:tracePt t="41717" x="8318500" y="4579938"/>
          <p14:tracePt t="41733" x="8283575" y="4579938"/>
          <p14:tracePt t="41749" x="8266113" y="4579938"/>
          <p14:tracePt t="41752" x="8258175" y="4579938"/>
          <p14:tracePt t="41767" x="8240713" y="4579938"/>
          <p14:tracePt t="41788" x="8240713" y="4589463"/>
          <p14:tracePt t="41799" x="8240713" y="4597400"/>
          <p14:tracePt t="41802" x="8240713" y="4605338"/>
          <p14:tracePt t="41816" x="8240713" y="4614863"/>
          <p14:tracePt t="41832" x="8240713" y="4640263"/>
          <p14:tracePt t="41849" x="8258175" y="4673600"/>
          <p14:tracePt t="41853" x="8266113" y="4691063"/>
          <p14:tracePt t="41867" x="8301038" y="4716463"/>
          <p14:tracePt t="41882" x="8334375" y="4759325"/>
          <p14:tracePt t="41899" x="8369300" y="4784725"/>
          <p14:tracePt t="41904" x="8385175" y="4792663"/>
          <p14:tracePt t="41909" x="8402638" y="4792663"/>
          <p14:tracePt t="41918" x="8420100" y="4802188"/>
          <p14:tracePt t="41933" x="8428038" y="4802188"/>
          <p14:tracePt t="41949" x="8445500" y="4802188"/>
          <p14:tracePt t="41982" x="8445500" y="4792663"/>
          <p14:tracePt t="41989" x="8445500" y="4784725"/>
          <p14:tracePt t="42002" x="8435975" y="4784725"/>
          <p14:tracePt t="42018" x="8428038" y="4784725"/>
          <p14:tracePt t="42022" x="8420100" y="4784725"/>
          <p14:tracePt t="42033" x="8410575" y="4784725"/>
          <p14:tracePt t="42038" x="8402638" y="4784725"/>
          <p14:tracePt t="42052" x="8369300" y="4784725"/>
          <p14:tracePt t="42065" x="8351838" y="4784725"/>
          <p14:tracePt t="42082" x="8343900" y="4802188"/>
          <p14:tracePt t="42099" x="8326438" y="4818063"/>
          <p14:tracePt t="42115" x="8326438" y="4843463"/>
          <p14:tracePt t="42133" x="8326438" y="4868863"/>
          <p14:tracePt t="42136" x="8334375" y="4903788"/>
          <p14:tracePt t="42150" x="8351838" y="4937125"/>
          <p14:tracePt t="42166" x="8369300" y="4979988"/>
          <p14:tracePt t="42182" x="8377238" y="5005388"/>
          <p14:tracePt t="42185" x="8394700" y="5022850"/>
          <p14:tracePt t="42200" x="8410575" y="5038725"/>
          <p14:tracePt t="42216" x="8410575" y="5056188"/>
          <p14:tracePt t="42235" x="8410575" y="5073650"/>
          <p14:tracePt t="42249" x="8410575" y="5081588"/>
          <p14:tracePt t="42265" x="8410575" y="5106988"/>
          <p14:tracePt t="42285" x="8402638" y="5124450"/>
          <p14:tracePt t="42300" x="8394700" y="5132388"/>
          <p14:tracePt t="42316" x="8394700" y="5149850"/>
          <p14:tracePt t="42320" x="8394700" y="5157788"/>
          <p14:tracePt t="42335" x="8394700" y="5175250"/>
          <p14:tracePt t="42351" x="8394700" y="5183188"/>
          <p14:tracePt t="42355" x="8394700" y="5192713"/>
          <p14:tracePt t="42369" x="8394700" y="52006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444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Tom Green in a Nutshell</vt:lpstr>
      <vt:lpstr>Summary</vt:lpstr>
      <vt:lpstr>Summary</vt:lpstr>
      <vt:lpstr>Summary</vt:lpstr>
      <vt:lpstr>Summary</vt:lpstr>
      <vt:lpstr>Navy Career</vt:lpstr>
      <vt:lpstr>Navy Career</vt:lpstr>
      <vt:lpstr>Work Work Work</vt:lpstr>
      <vt:lpstr>The Fun Stuff – Hobbies</vt:lpstr>
      <vt:lpstr>The Fun Stuff – Hobbies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 Green in a Nutshell</dc:title>
  <dc:creator>Thomas Green</dc:creator>
  <cp:lastModifiedBy>Thomas Green</cp:lastModifiedBy>
  <cp:revision>6</cp:revision>
  <dcterms:created xsi:type="dcterms:W3CDTF">2023-09-01T20:16:30Z</dcterms:created>
  <dcterms:modified xsi:type="dcterms:W3CDTF">2023-09-02T00:20:55Z</dcterms:modified>
</cp:coreProperties>
</file>